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7" r:id="rId5"/>
    <p:sldId id="260" r:id="rId6"/>
    <p:sldId id="259" r:id="rId7"/>
    <p:sldId id="261" r:id="rId8"/>
    <p:sldId id="271" r:id="rId9"/>
    <p:sldId id="297" r:id="rId10"/>
    <p:sldId id="296" r:id="rId11"/>
    <p:sldId id="263" r:id="rId12"/>
    <p:sldId id="262" r:id="rId13"/>
    <p:sldId id="274" r:id="rId14"/>
    <p:sldId id="273" r:id="rId15"/>
    <p:sldId id="269" r:id="rId16"/>
    <p:sldId id="275" r:id="rId17"/>
    <p:sldId id="270" r:id="rId18"/>
    <p:sldId id="264" r:id="rId19"/>
    <p:sldId id="276" r:id="rId20"/>
    <p:sldId id="284" r:id="rId21"/>
  </p:sldIdLst>
  <p:sldSz cx="9144000" cy="6858000" type="screen4x3"/>
  <p:notesSz cx="7010400" cy="92964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/>
    <p:restoredTop sz="94637"/>
  </p:normalViewPr>
  <p:slideViewPr>
    <p:cSldViewPr snapToGrid="0" snapToObjects="1">
      <p:cViewPr varScale="1">
        <p:scale>
          <a:sx n="108" d="100"/>
          <a:sy n="108" d="100"/>
        </p:scale>
        <p:origin x="17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0D858E-5841-43F2-B5DF-BDA8F19D2637}" type="datetimeFigureOut">
              <a:rPr lang="en-US" smtClean="0"/>
              <a:t>1/8/26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53B47E8-01EF-466F-9A34-CAA029070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8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B47E8-01EF-466F-9A34-CAA029070F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2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B47E8-01EF-466F-9A34-CAA029070F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34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3BC5-96F3-423E-8668-ADE5CD0A5236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AC6D-DDA6-284D-AEDC-BABB65971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5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7E73-0EAC-48AB-8C9F-5159784A97D1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AC6D-DDA6-284D-AEDC-BABB65971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01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914F-EC2D-4596-A612-0E982727A0A7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AC6D-DDA6-284D-AEDC-BABB65971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6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0A10F-3819-4C1D-A8A5-838333B68E92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AC6D-DDA6-284D-AEDC-BABB65971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1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7399-CBA2-438E-B05A-1606DDA653C4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AC6D-DDA6-284D-AEDC-BABB65971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1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3764-4230-42C1-8A54-DD583A15AB9D}" type="datetime1">
              <a:rPr lang="en-US" smtClean="0"/>
              <a:t>1/8/26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AC6D-DDA6-284D-AEDC-BABB65971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4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9E0F7-6CD9-4491-828E-17EB5FA4C802}" type="datetime1">
              <a:rPr lang="en-US" smtClean="0"/>
              <a:t>1/8/26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AC6D-DDA6-284D-AEDC-BABB65971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76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5795-376E-4994-9AD9-21263C35EFB7}" type="datetime1">
              <a:rPr lang="en-US" smtClean="0"/>
              <a:t>1/8/26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AC6D-DDA6-284D-AEDC-BABB65971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3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736C-3C70-4C02-9999-D0F589B9C39A}" type="datetime1">
              <a:rPr lang="en-US" smtClean="0"/>
              <a:t>1/8/26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AC6D-DDA6-284D-AEDC-BABB65971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1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2839-99C5-45E1-BDAE-E6817B4845DB}" type="datetime1">
              <a:rPr lang="en-US" smtClean="0"/>
              <a:t>1/8/26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AC6D-DDA6-284D-AEDC-BABB65971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31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7E32-2786-487B-AFEA-7A53D2DB1974}" type="datetime1">
              <a:rPr lang="en-US" smtClean="0"/>
              <a:t>1/8/26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AC6D-DDA6-284D-AEDC-BABB65971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7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993BA-3902-4005-AC8F-042E14A89EA8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AAC6D-DDA6-284D-AEDC-BABB65971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8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Antifungals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AC6D-DDA6-284D-AEDC-BABB659715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2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787400"/>
            <a:ext cx="4064000" cy="2641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AC6D-DDA6-284D-AEDC-BABB659715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54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aac.asm.org/content/54/10/4235/F1.larg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3" y="0"/>
            <a:ext cx="5337810" cy="6594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AC6D-DDA6-284D-AEDC-BABB659715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98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257" y="420635"/>
            <a:ext cx="1296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Fluconazole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AC6D-DDA6-284D-AEDC-BABB659715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12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457200"/>
            <a:ext cx="4599299" cy="374193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AC6D-DDA6-284D-AEDC-BABB659715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79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622300"/>
            <a:ext cx="8318500" cy="56007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AC6D-DDA6-284D-AEDC-BABB659715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86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cs.illinois.edu/burke/img/pub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11" y="2119025"/>
            <a:ext cx="7267575" cy="2781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7585" y="557624"/>
            <a:ext cx="1024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Polyenes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AC6D-DDA6-284D-AEDC-BABB659715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48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433708"/>
            <a:ext cx="7166823" cy="281229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AC6D-DDA6-284D-AEDC-BABB659715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62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helancet.com/cms/attachment/2001000476/2003721312/gr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59720"/>
            <a:ext cx="8411470" cy="205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4050" y="604093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Echinocandins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AC6D-DDA6-284D-AEDC-BABB659715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09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8562" y="496874"/>
            <a:ext cx="131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Griseofulvin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39" y="1075829"/>
            <a:ext cx="2942808" cy="177304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AC6D-DDA6-284D-AEDC-BABB659715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98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118" y="465895"/>
            <a:ext cx="1245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Flucytosine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18" y="1020693"/>
            <a:ext cx="1429658" cy="142965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AC6D-DDA6-284D-AEDC-BABB659715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29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10" y="145258"/>
            <a:ext cx="4570958" cy="2900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AC6D-DDA6-284D-AEDC-BABB659715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69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33" y="243764"/>
            <a:ext cx="2490541" cy="17298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85" y="2248047"/>
            <a:ext cx="2507689" cy="1410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275" y="243764"/>
            <a:ext cx="1775534" cy="1775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2993" y="2340775"/>
            <a:ext cx="2213807" cy="234663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AC6D-DDA6-284D-AEDC-BABB6597158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07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66" y="180210"/>
            <a:ext cx="3360445" cy="214018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AC6D-DDA6-284D-AEDC-BABB659715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1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32753" cy="527456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AC6D-DDA6-284D-AEDC-BABB659715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37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33" y="241015"/>
            <a:ext cx="2967994" cy="16255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33" y="2146300"/>
            <a:ext cx="3144575" cy="1708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18" y="4284795"/>
            <a:ext cx="3439145" cy="17344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9617" y="4576123"/>
            <a:ext cx="3291666" cy="166006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AC6D-DDA6-284D-AEDC-BABB659715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12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701" y="42965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Allylamines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07" y="1597980"/>
            <a:ext cx="2655926" cy="15979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AC6D-DDA6-284D-AEDC-BABB659715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12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90" y="237126"/>
            <a:ext cx="3318573" cy="194413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AC6D-DDA6-284D-AEDC-BABB659715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12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1492" y="728009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Azole Antifungals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70054" y="2958505"/>
            <a:ext cx="164660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Classes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Imidazoles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Triazoles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AC6D-DDA6-284D-AEDC-BABB659715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55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0" y="850900"/>
            <a:ext cx="4981426" cy="349044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AC6D-DDA6-284D-AEDC-BABB659715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241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ee68139eb4dd8f5accaa8a5812edd891bbc06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37</Words>
  <Application>Microsoft Macintosh PowerPoint</Application>
  <PresentationFormat>On-screen Show (4:3)</PresentationFormat>
  <Paragraphs>37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Antifungals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Antifungals, Antimalarials, Antihelminthics</dc:title>
  <dc:creator>Greta Giles</dc:creator>
  <cp:lastModifiedBy>Greta Giles</cp:lastModifiedBy>
  <cp:revision>23</cp:revision>
  <cp:lastPrinted>2018-02-05T15:30:35Z</cp:lastPrinted>
  <dcterms:created xsi:type="dcterms:W3CDTF">2018-01-05T22:46:24Z</dcterms:created>
  <dcterms:modified xsi:type="dcterms:W3CDTF">2026-01-08T13:25:25Z</dcterms:modified>
</cp:coreProperties>
</file>