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06" r:id="rId3"/>
    <p:sldId id="307" r:id="rId4"/>
    <p:sldId id="280" r:id="rId5"/>
    <p:sldId id="308" r:id="rId6"/>
    <p:sldId id="290" r:id="rId7"/>
    <p:sldId id="274" r:id="rId8"/>
    <p:sldId id="310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9"/>
    <p:restoredTop sz="94593"/>
  </p:normalViewPr>
  <p:slideViewPr>
    <p:cSldViewPr snapToGrid="0" snapToObjects="1">
      <p:cViewPr varScale="1">
        <p:scale>
          <a:sx n="117" d="100"/>
          <a:sy n="117" d="100"/>
        </p:scale>
        <p:origin x="2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0A5191-C7AC-F941-9809-9D32CF90965D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D1F434-17AA-4748-A7CD-5974F101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1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Ethyne</a:t>
            </a:r>
            <a:r>
              <a:rPr lang="en-US" baseline="0" dirty="0"/>
              <a:t> = acetylene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7E39E-9E9B-994E-8399-2F94B2B278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6324-AE4C-2C4A-AB30-541376D0C990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7DC8-0B70-CA42-8267-1BAB05A9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6324-AE4C-2C4A-AB30-541376D0C990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7DC8-0B70-CA42-8267-1BAB05A9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3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6324-AE4C-2C4A-AB30-541376D0C990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7DC8-0B70-CA42-8267-1BAB05A9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3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6324-AE4C-2C4A-AB30-541376D0C990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7DC8-0B70-CA42-8267-1BAB05A9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3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6324-AE4C-2C4A-AB30-541376D0C990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7DC8-0B70-CA42-8267-1BAB05A9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1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6324-AE4C-2C4A-AB30-541376D0C990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7DC8-0B70-CA42-8267-1BAB05A9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6324-AE4C-2C4A-AB30-541376D0C990}" type="datetimeFigureOut">
              <a:rPr lang="en-US" smtClean="0"/>
              <a:t>1/6/26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7DC8-0B70-CA42-8267-1BAB05A9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6324-AE4C-2C4A-AB30-541376D0C990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7DC8-0B70-CA42-8267-1BAB05A9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6324-AE4C-2C4A-AB30-541376D0C990}" type="datetimeFigureOut">
              <a:rPr lang="en-US" smtClean="0"/>
              <a:t>1/6/26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7DC8-0B70-CA42-8267-1BAB05A9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6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6324-AE4C-2C4A-AB30-541376D0C990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7DC8-0B70-CA42-8267-1BAB05A9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0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6324-AE4C-2C4A-AB30-541376D0C990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7DC8-0B70-CA42-8267-1BAB05A9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5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56324-AE4C-2C4A-AB30-541376D0C990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E7DC8-0B70-CA42-8267-1BAB05A9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Alkene and Alkyne Structure and Properties</a:t>
            </a:r>
          </a:p>
        </p:txBody>
      </p:sp>
    </p:spTree>
    <p:extLst>
      <p:ext uri="{BB962C8B-B14F-4D97-AF65-F5344CB8AC3E}">
        <p14:creationId xmlns:p14="http://schemas.microsoft.com/office/powerpoint/2010/main" val="248953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uctures of ethene and ethyne">
            <a:extLst>
              <a:ext uri="{FF2B5EF4-FFF2-40B4-BE49-F238E27FC236}">
                <a16:creationId xmlns:a16="http://schemas.microsoft.com/office/drawing/2014/main" id="{B20D297F-5667-B34A-B342-18A36E037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886" y="833628"/>
            <a:ext cx="4806442" cy="24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4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 of melting points and boiling points for some alkenes">
            <a:extLst>
              <a:ext uri="{FF2B5EF4-FFF2-40B4-BE49-F238E27FC236}">
                <a16:creationId xmlns:a16="http://schemas.microsoft.com/office/drawing/2014/main" id="{63CC1776-CA30-434E-9485-03267C109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53" y="257338"/>
            <a:ext cx="7644016" cy="3003365"/>
          </a:xfrm>
          <a:prstGeom prst="rect">
            <a:avLst/>
          </a:prstGeom>
        </p:spPr>
      </p:pic>
      <p:pic>
        <p:nvPicPr>
          <p:cNvPr id="3" name="Picture 2" descr="Table of melting points and boiling points for some alkynes">
            <a:extLst>
              <a:ext uri="{FF2B5EF4-FFF2-40B4-BE49-F238E27FC236}">
                <a16:creationId xmlns:a16="http://schemas.microsoft.com/office/drawing/2014/main" id="{C4956C41-6008-4F48-2C46-E700D36AF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39" y="3141182"/>
            <a:ext cx="6713039" cy="34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9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bital diagram for sp3 hybridized metha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281" y="4046090"/>
            <a:ext cx="2630226" cy="2390336"/>
          </a:xfrm>
          <a:prstGeom prst="rect">
            <a:avLst/>
          </a:prstGeom>
        </p:spPr>
      </p:pic>
      <p:pic>
        <p:nvPicPr>
          <p:cNvPr id="1026" name="Picture 2" descr="Image showing how s and p orbitals hynridize to form sp3 hybridiz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22" y="268701"/>
            <a:ext cx="6886575" cy="2933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0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ucture of ethene">
            <a:extLst>
              <a:ext uri="{FF2B5EF4-FFF2-40B4-BE49-F238E27FC236}">
                <a16:creationId xmlns:a16="http://schemas.microsoft.com/office/drawing/2014/main" id="{5B601D68-36CD-0D3B-7669-E8EAB7C55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57" y="396421"/>
            <a:ext cx="294640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46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rbital diagram for eth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33" y="4120305"/>
            <a:ext cx="3591503" cy="2329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showing how s and p orbitals are hybridized to form sp2 orbital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01" y="372413"/>
            <a:ext cx="6020640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1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bital drawings of ethene showing bond ang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868" y="273371"/>
            <a:ext cx="4600308" cy="2085473"/>
          </a:xfrm>
          <a:prstGeom prst="rect">
            <a:avLst/>
          </a:prstGeom>
        </p:spPr>
      </p:pic>
      <p:pic>
        <p:nvPicPr>
          <p:cNvPr id="3" name="Picture 2" descr="Image showing hybridizartion to form sp orbitals">
            <a:extLst>
              <a:ext uri="{FF2B5EF4-FFF2-40B4-BE49-F238E27FC236}">
                <a16:creationId xmlns:a16="http://schemas.microsoft.com/office/drawing/2014/main" id="{816FCD3A-C40F-B841-79EE-CF1EB4C8D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33" y="3429000"/>
            <a:ext cx="3746085" cy="1540057"/>
          </a:xfrm>
          <a:prstGeom prst="rect">
            <a:avLst/>
          </a:prstGeom>
        </p:spPr>
      </p:pic>
      <p:pic>
        <p:nvPicPr>
          <p:cNvPr id="4" name="Picture 4" descr="Orbital diagram of ethyne showing hydrogens s orbitals">
            <a:extLst>
              <a:ext uri="{FF2B5EF4-FFF2-40B4-BE49-F238E27FC236}">
                <a16:creationId xmlns:a16="http://schemas.microsoft.com/office/drawing/2014/main" id="{DB332F66-BF27-5BFB-D065-F256B0ABE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19" y="3013038"/>
            <a:ext cx="3214914" cy="23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23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 showing hybridization and corresponding geometry for alkenes, alkenes, and alkynes">
            <a:extLst>
              <a:ext uri="{FF2B5EF4-FFF2-40B4-BE49-F238E27FC236}">
                <a16:creationId xmlns:a16="http://schemas.microsoft.com/office/drawing/2014/main" id="{E01F8827-E616-16C3-7B2E-855FC313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86" y="838200"/>
            <a:ext cx="4811634" cy="53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262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10</Words>
  <Application>Microsoft Macintosh PowerPoint</Application>
  <PresentationFormat>On-screen Show (4:3)</PresentationFormat>
  <Paragraphs>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Alkene and Alkyne Structure and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PPT13</dc:title>
  <dc:creator>Greta Giles</dc:creator>
  <cp:lastModifiedBy>Greta Giles</cp:lastModifiedBy>
  <cp:revision>25</cp:revision>
  <cp:lastPrinted>2019-12-18T13:46:36Z</cp:lastPrinted>
  <dcterms:created xsi:type="dcterms:W3CDTF">2019-11-05T16:24:55Z</dcterms:created>
  <dcterms:modified xsi:type="dcterms:W3CDTF">2026-01-06T15:58:39Z</dcterms:modified>
</cp:coreProperties>
</file>