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58" r:id="rId4"/>
    <p:sldId id="260" r:id="rId5"/>
    <p:sldId id="276" r:id="rId6"/>
    <p:sldId id="277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80126" autoAdjust="0"/>
  </p:normalViewPr>
  <p:slideViewPr>
    <p:cSldViewPr snapToGrid="0" snapToObjects="1">
      <p:cViewPr varScale="1">
        <p:scale>
          <a:sx n="98" d="100"/>
          <a:sy n="98" d="100"/>
        </p:scale>
        <p:origin x="108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2D3D78E-D6D8-B342-823B-ACBC66A5B5F5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01E43DA-6F89-DC42-9D23-6509AF852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E43DA-6F89-DC42-9D23-6509AF8529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14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0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2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7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9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9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7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7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5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8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0A213-8C7A-6B41-9042-0DA4786AE2CB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1857-5F78-D14D-BC6F-FA593EB2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5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Ethers</a:t>
            </a:r>
          </a:p>
        </p:txBody>
      </p:sp>
    </p:spTree>
    <p:extLst>
      <p:ext uri="{BB962C8B-B14F-4D97-AF65-F5344CB8AC3E}">
        <p14:creationId xmlns:p14="http://schemas.microsoft.com/office/powerpoint/2010/main" val="99720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le comparing the boiling points of alkanes, alcohols, acids, and ethe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079500"/>
            <a:ext cx="67056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67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illiamson ether synthesi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514" y="1132113"/>
            <a:ext cx="7787360" cy="42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95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uctures of common volatile anesthetic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60369"/>
            <a:ext cx="9144000" cy="2159424"/>
          </a:xfrm>
          <a:prstGeom prst="rect">
            <a:avLst/>
          </a:prstGeom>
        </p:spPr>
      </p:pic>
      <p:pic>
        <p:nvPicPr>
          <p:cNvPr id="3" name="Picture 2" descr="diethyl ethe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7688" y="413657"/>
            <a:ext cx="1502807" cy="424543"/>
          </a:xfrm>
          <a:prstGeom prst="rect">
            <a:avLst/>
          </a:prstGeom>
        </p:spPr>
      </p:pic>
      <p:pic>
        <p:nvPicPr>
          <p:cNvPr id="4" name="Picture 3" descr="Crawford Lo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8643" y="413657"/>
            <a:ext cx="21590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04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714" y="504763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Ethers</a:t>
            </a:r>
          </a:p>
        </p:txBody>
      </p:sp>
      <p:pic>
        <p:nvPicPr>
          <p:cNvPr id="3" name="Picture 2" descr="General structure of an eth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6" y="1130300"/>
            <a:ext cx="2336006" cy="1173843"/>
          </a:xfrm>
          <a:prstGeom prst="rect">
            <a:avLst/>
          </a:prstGeom>
        </p:spPr>
      </p:pic>
      <p:pic>
        <p:nvPicPr>
          <p:cNvPr id="4" name="Picture 3" descr="Examples of methods for naming ether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14" y="2942771"/>
            <a:ext cx="8019143" cy="229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7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C1CCC8-87CC-4045-53EC-2C198C6B1E1D}"/>
              </a:ext>
            </a:extLst>
          </p:cNvPr>
          <p:cNvSpPr txBox="1"/>
          <p:nvPr/>
        </p:nvSpPr>
        <p:spPr>
          <a:xfrm>
            <a:off x="352698" y="509451"/>
            <a:ext cx="2654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 methyl propyl ether:</a:t>
            </a:r>
          </a:p>
        </p:txBody>
      </p:sp>
    </p:spTree>
    <p:extLst>
      <p:ext uri="{BB962C8B-B14F-4D97-AF65-F5344CB8AC3E}">
        <p14:creationId xmlns:p14="http://schemas.microsoft.com/office/powerpoint/2010/main" val="178910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8</Words>
  <Application>Microsoft Macintosh PowerPoint</Application>
  <PresentationFormat>On-screen Show (4:3)</PresentationFormat>
  <Paragraphs>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Ethers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14</dc:title>
  <dc:creator>Greta Giles</dc:creator>
  <cp:lastModifiedBy>Greta Giles</cp:lastModifiedBy>
  <cp:revision>16</cp:revision>
  <cp:lastPrinted>2019-12-18T14:01:02Z</cp:lastPrinted>
  <dcterms:created xsi:type="dcterms:W3CDTF">2019-11-18T18:14:45Z</dcterms:created>
  <dcterms:modified xsi:type="dcterms:W3CDTF">2026-01-06T16:50:33Z</dcterms:modified>
</cp:coreProperties>
</file>