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6" r:id="rId3"/>
    <p:sldId id="288" r:id="rId4"/>
    <p:sldId id="273" r:id="rId5"/>
    <p:sldId id="287" r:id="rId6"/>
    <p:sldId id="275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80126" autoAdjust="0"/>
  </p:normalViewPr>
  <p:slideViewPr>
    <p:cSldViewPr snapToGrid="0" snapToObjects="1">
      <p:cViewPr varScale="1">
        <p:scale>
          <a:sx n="98" d="100"/>
          <a:sy n="98" d="100"/>
        </p:scale>
        <p:origin x="10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D3D78E-D6D8-B342-823B-ACBC66A5B5F5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1E43DA-6F89-DC42-9D23-6509AF852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0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2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7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9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5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8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A213-8C7A-6B41-9042-0DA4786AE2C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1857-5F78-D14D-BC6F-FA593EB2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Alkyl Halides and Thiols</a:t>
            </a:r>
          </a:p>
        </p:txBody>
      </p:sp>
    </p:spTree>
    <p:extLst>
      <p:ext uri="{BB962C8B-B14F-4D97-AF65-F5344CB8AC3E}">
        <p14:creationId xmlns:p14="http://schemas.microsoft.com/office/powerpoint/2010/main" val="99720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61" y="60882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Alkyl Halides</a:t>
            </a:r>
          </a:p>
        </p:txBody>
      </p:sp>
      <p:pic>
        <p:nvPicPr>
          <p:cNvPr id="4" name="Picture 3" descr="chloro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31" y="1150275"/>
            <a:ext cx="2249667" cy="1687250"/>
          </a:xfrm>
          <a:prstGeom prst="rect">
            <a:avLst/>
          </a:prstGeom>
        </p:spPr>
      </p:pic>
      <p:pic>
        <p:nvPicPr>
          <p:cNvPr id="5" name="Picture 4" descr="CFC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493" y="1286951"/>
            <a:ext cx="1393406" cy="1413897"/>
          </a:xfrm>
          <a:prstGeom prst="rect">
            <a:avLst/>
          </a:prstGeom>
        </p:spPr>
      </p:pic>
      <p:pic>
        <p:nvPicPr>
          <p:cNvPr id="6" name="Picture 5" descr="Proza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61" y="3732938"/>
            <a:ext cx="2977054" cy="1540625"/>
          </a:xfrm>
          <a:prstGeom prst="rect">
            <a:avLst/>
          </a:prstGeom>
        </p:spPr>
      </p:pic>
      <p:pic>
        <p:nvPicPr>
          <p:cNvPr id="7" name="Picture 6" descr="Triclos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435" y="3732938"/>
            <a:ext cx="3147543" cy="14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ctures of common general anesthetics">
            <a:extLst>
              <a:ext uri="{FF2B5EF4-FFF2-40B4-BE49-F238E27FC236}">
                <a16:creationId xmlns:a16="http://schemas.microsoft.com/office/drawing/2014/main" id="{9447AF29-8A98-1449-8187-1A600B897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64" y="942975"/>
            <a:ext cx="7382136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9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750" y="730250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Thiols</a:t>
            </a:r>
            <a:endParaRPr lang="en-US" dirty="0"/>
          </a:p>
        </p:txBody>
      </p:sp>
      <p:pic>
        <p:nvPicPr>
          <p:cNvPr id="3" name="Picture 2" descr="Examples of thio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75" y="3444875"/>
            <a:ext cx="45974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1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272" y="574037"/>
            <a:ext cx="180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Interesting </a:t>
            </a:r>
            <a:r>
              <a:rPr lang="en-US" dirty="0" err="1"/>
              <a:t>Thiols</a:t>
            </a:r>
            <a:endParaRPr lang="en-US" dirty="0"/>
          </a:p>
        </p:txBody>
      </p:sp>
      <p:pic>
        <p:nvPicPr>
          <p:cNvPr id="3" name="Picture 2" descr="ethanethi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41" y="3429000"/>
            <a:ext cx="1054100" cy="508000"/>
          </a:xfrm>
          <a:prstGeom prst="rect">
            <a:avLst/>
          </a:prstGeom>
        </p:spPr>
      </p:pic>
      <p:pic>
        <p:nvPicPr>
          <p:cNvPr id="4" name="Picture 3" descr="cyste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97" y="1550325"/>
            <a:ext cx="1676400" cy="1130300"/>
          </a:xfrm>
          <a:prstGeom prst="rect">
            <a:avLst/>
          </a:prstGeom>
        </p:spPr>
      </p:pic>
      <p:pic>
        <p:nvPicPr>
          <p:cNvPr id="5" name="Picture 4" descr="2-butene-1-thio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213" y="1550325"/>
            <a:ext cx="1524000" cy="330200"/>
          </a:xfrm>
          <a:prstGeom prst="rect">
            <a:avLst/>
          </a:prstGeom>
        </p:spPr>
      </p:pic>
      <p:pic>
        <p:nvPicPr>
          <p:cNvPr id="6" name="Picture 5" descr="3-methyl-1-butanethio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213" y="2680625"/>
            <a:ext cx="1524000" cy="660400"/>
          </a:xfrm>
          <a:prstGeom prst="rect">
            <a:avLst/>
          </a:prstGeom>
        </p:spPr>
      </p:pic>
      <p:pic>
        <p:nvPicPr>
          <p:cNvPr id="7" name="Picture 6" descr="2-quinolinemethanethio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213" y="4200692"/>
            <a:ext cx="18542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3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s of thiools and thioeth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2911475"/>
            <a:ext cx="4000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1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</Words>
  <Application>Microsoft Macintosh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Alkyl Halides and Thiols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14</dc:title>
  <dc:creator>Greta Giles</dc:creator>
  <cp:lastModifiedBy>Greta Giles</cp:lastModifiedBy>
  <cp:revision>16</cp:revision>
  <cp:lastPrinted>2019-12-18T14:01:02Z</cp:lastPrinted>
  <dcterms:created xsi:type="dcterms:W3CDTF">2019-11-18T18:14:45Z</dcterms:created>
  <dcterms:modified xsi:type="dcterms:W3CDTF">2026-01-06T16:54:07Z</dcterms:modified>
</cp:coreProperties>
</file>