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84" r:id="rId3"/>
    <p:sldId id="270" r:id="rId4"/>
    <p:sldId id="271" r:id="rId5"/>
    <p:sldId id="27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30"/>
  </p:normalViewPr>
  <p:slideViewPr>
    <p:cSldViewPr snapToGrid="0" snapToObjects="1">
      <p:cViewPr varScale="1">
        <p:scale>
          <a:sx n="118" d="100"/>
          <a:sy n="118" d="100"/>
        </p:scale>
        <p:origin x="5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C76AD-3596-4EF8-8167-36E8C1B17020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35B00-88A8-4B5E-B213-8A72C9986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19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7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9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94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1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42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96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4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3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525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47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34D7C-A886-EF43-9C1C-80A7ECB8B0D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4FC15-8B28-2042-AC77-1EF4D0955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0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Fisher Projections</a:t>
            </a:r>
          </a:p>
        </p:txBody>
      </p:sp>
    </p:spTree>
    <p:extLst>
      <p:ext uri="{BB962C8B-B14F-4D97-AF65-F5344CB8AC3E}">
        <p14:creationId xmlns:p14="http://schemas.microsoft.com/office/powerpoint/2010/main" val="507565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0142" y="374166"/>
            <a:ext cx="1853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Fisher Projections</a:t>
            </a:r>
          </a:p>
        </p:txBody>
      </p:sp>
      <p:pic>
        <p:nvPicPr>
          <p:cNvPr id="3" name="Picture 2" descr="Comparison of dash wedge and Fisher projection representations of a chiral cent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685" y="1799951"/>
            <a:ext cx="2590800" cy="250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994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showing conversion of a Fisher projection to a dash and wedge draw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52" y="1415123"/>
            <a:ext cx="4805734" cy="23995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4852" y="516367"/>
            <a:ext cx="1851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Fisher Projections</a:t>
            </a:r>
          </a:p>
        </p:txBody>
      </p:sp>
    </p:spTree>
    <p:extLst>
      <p:ext uri="{BB962C8B-B14F-4D97-AF65-F5344CB8AC3E}">
        <p14:creationId xmlns:p14="http://schemas.microsoft.com/office/powerpoint/2010/main" val="1534960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sher projection for R/S practi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54" y="761024"/>
            <a:ext cx="1200318" cy="1409897"/>
          </a:xfrm>
          <a:prstGeom prst="rect">
            <a:avLst/>
          </a:prstGeom>
        </p:spPr>
      </p:pic>
      <p:pic>
        <p:nvPicPr>
          <p:cNvPr id="4" name="Picture 3" descr="Dash wedge drawing for R/S practic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54" y="4337989"/>
            <a:ext cx="1565993" cy="146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153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ash wedge drawing for R/S practi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140" y="643786"/>
            <a:ext cx="1268659" cy="1011716"/>
          </a:xfrm>
          <a:prstGeom prst="rect">
            <a:avLst/>
          </a:prstGeom>
        </p:spPr>
      </p:pic>
      <p:pic>
        <p:nvPicPr>
          <p:cNvPr id="3" name="Picture 2" descr="Dash wedge drawing for R/S practic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586" y="3986172"/>
            <a:ext cx="1876820" cy="114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20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6</Words>
  <Application>Microsoft Macintosh PowerPoint</Application>
  <PresentationFormat>On-screen Show (4:3)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Fisher Projections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15</dc:title>
  <dc:creator>Greta Giles</dc:creator>
  <cp:lastModifiedBy>Greta Giles</cp:lastModifiedBy>
  <cp:revision>25</cp:revision>
  <dcterms:created xsi:type="dcterms:W3CDTF">2019-11-18T18:17:28Z</dcterms:created>
  <dcterms:modified xsi:type="dcterms:W3CDTF">2026-01-06T17:07:43Z</dcterms:modified>
</cp:coreProperties>
</file>