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0" autoAdjust="0"/>
    <p:restoredTop sz="94678"/>
  </p:normalViewPr>
  <p:slideViewPr>
    <p:cSldViewPr snapToGrid="0" snapToObjects="1">
      <p:cViewPr varScale="1">
        <p:scale>
          <a:sx n="112" d="100"/>
          <a:sy n="112" d="100"/>
        </p:scale>
        <p:origin x="208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651B-1EC3-4CBA-83C0-2CFE01ABE82B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B6812-6F6C-42DA-8263-A8DFF84F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Fluphenazine</a:t>
            </a:r>
            <a:r>
              <a:rPr lang="en-US" baseline="0" dirty="0"/>
              <a:t> </a:t>
            </a:r>
            <a:r>
              <a:rPr lang="en-US" baseline="0" dirty="0" err="1"/>
              <a:t>decanoate</a:t>
            </a:r>
            <a:endParaRPr lang="en-US" baseline="0" dirty="0"/>
          </a:p>
          <a:p>
            <a:r>
              <a:rPr lang="en-US" baseline="0" dirty="0"/>
              <a:t>Haloperidol </a:t>
            </a:r>
            <a:r>
              <a:rPr lang="en-US" baseline="0" dirty="0" err="1"/>
              <a:t>decanoate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B07A3-280A-0542-ADE6-B83033CC8C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8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4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378D-405D-CE4B-9278-BD8FE02FB251}" type="datetimeFigureOut">
              <a:rPr lang="en-US" smtClean="0"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FE92-CFB3-CF49-A010-A7E65882F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3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083" y="491446"/>
            <a:ext cx="284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Hydrolysis Reactions : Esters</a:t>
            </a:r>
          </a:p>
        </p:txBody>
      </p:sp>
      <p:pic>
        <p:nvPicPr>
          <p:cNvPr id="2" name="Picture 1" descr="A hydrolysis reaction to break apart an es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54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7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cally important drugs that use ester derivatives as pro dru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90" y="1547782"/>
            <a:ext cx="7028159" cy="35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7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52" y="357225"/>
            <a:ext cx="75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Esters</a:t>
            </a:r>
          </a:p>
        </p:txBody>
      </p:sp>
      <p:pic>
        <p:nvPicPr>
          <p:cNvPr id="3" name="Picture 2" descr="General structure of an es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52" y="921937"/>
            <a:ext cx="2375884" cy="1825471"/>
          </a:xfrm>
          <a:prstGeom prst="rect">
            <a:avLst/>
          </a:prstGeom>
        </p:spPr>
      </p:pic>
      <p:pic>
        <p:nvPicPr>
          <p:cNvPr id="6" name="Picture 5" descr="Table comparing the boiling point of an ester to its corresponding carboxylic aci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57" y="4013200"/>
            <a:ext cx="5384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nthesis reaction to make an ester from a carboxylic acid and an alcoh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8" y="346838"/>
            <a:ext cx="8030628" cy="14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1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00" y="40676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Naming Esters</a:t>
            </a:r>
          </a:p>
        </p:txBody>
      </p:sp>
      <p:pic>
        <p:nvPicPr>
          <p:cNvPr id="3" name="Picture 2" descr="How to name pentylbutano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06" y="4546788"/>
            <a:ext cx="3886200" cy="2095500"/>
          </a:xfrm>
          <a:prstGeom prst="rect">
            <a:avLst/>
          </a:prstGeom>
        </p:spPr>
      </p:pic>
      <p:pic>
        <p:nvPicPr>
          <p:cNvPr id="4" name="Picture 3" descr="Diagram using the reaction for the synthesis of an ester to explain how to name an es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85" y="1129809"/>
            <a:ext cx="6825759" cy="29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7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s of esters to practice na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823259"/>
            <a:ext cx="49276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5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e structures of esters to practice nam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119"/>
            <a:ext cx="9144000" cy="46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es of common est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showing the fragrance properties of different est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2083" y="491446"/>
            <a:ext cx="317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Condensation Reactions : Esters</a:t>
            </a:r>
          </a:p>
        </p:txBody>
      </p:sp>
      <p:pic>
        <p:nvPicPr>
          <p:cNvPr id="4" name="Picture 3" descr="A condensation reaction to make an es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1094825"/>
            <a:ext cx="7689223" cy="14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17</Words>
  <Application>Microsoft Macintosh PowerPoint</Application>
  <PresentationFormat>On-screen Show (4:3)</PresentationFormat>
  <Paragraphs>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17</dc:title>
  <dc:creator>Greta Giles</dc:creator>
  <cp:lastModifiedBy>Greta Giles</cp:lastModifiedBy>
  <cp:revision>17</cp:revision>
  <dcterms:created xsi:type="dcterms:W3CDTF">2019-11-18T18:20:34Z</dcterms:created>
  <dcterms:modified xsi:type="dcterms:W3CDTF">2026-01-06T17:40:05Z</dcterms:modified>
</cp:coreProperties>
</file>