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305" r:id="rId3"/>
    <p:sldId id="295" r:id="rId4"/>
    <p:sldId id="296" r:id="rId5"/>
    <p:sldId id="306" r:id="rId6"/>
    <p:sldId id="29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40" autoAdjust="0"/>
    <p:restoredTop sz="94678"/>
  </p:normalViewPr>
  <p:slideViewPr>
    <p:cSldViewPr snapToGrid="0" snapToObjects="1">
      <p:cViewPr varScale="1">
        <p:scale>
          <a:sx n="112" d="100"/>
          <a:sy n="112" d="100"/>
        </p:scale>
        <p:origin x="208" y="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8651B-1EC3-4CBA-83C0-2CFE01ABE82B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B6812-6F6C-42DA-8263-A8DFF84FD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80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7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45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8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62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6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47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45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59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0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37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72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C378D-405D-CE4B-9278-BD8FE02FB251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2FE92-CFB3-CF49-A010-A7E65882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640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Amides</a:t>
            </a:r>
          </a:p>
        </p:txBody>
      </p:sp>
    </p:spTree>
    <p:extLst>
      <p:ext uri="{BB962C8B-B14F-4D97-AF65-F5344CB8AC3E}">
        <p14:creationId xmlns:p14="http://schemas.microsoft.com/office/powerpoint/2010/main" val="3893734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0861" y="377625"/>
            <a:ext cx="882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Amides</a:t>
            </a:r>
          </a:p>
        </p:txBody>
      </p:sp>
      <p:pic>
        <p:nvPicPr>
          <p:cNvPr id="3" name="Picture 2" descr="Generl structure of an am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21" y="1060956"/>
            <a:ext cx="1654793" cy="165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389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0444" y="265668"/>
            <a:ext cx="882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Amides</a:t>
            </a:r>
          </a:p>
        </p:txBody>
      </p:sp>
      <p:pic>
        <p:nvPicPr>
          <p:cNvPr id="3" name="Picture 2" descr="Examples of primary, secondary, and tertiary amides.  The general structure for a lacta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89" y="635000"/>
            <a:ext cx="8001000" cy="2374900"/>
          </a:xfrm>
          <a:prstGeom prst="rect">
            <a:avLst/>
          </a:prstGeom>
        </p:spPr>
      </p:pic>
      <p:pic>
        <p:nvPicPr>
          <p:cNvPr id="4" name="Picture 3" descr="a penicillin derivativ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2445" y="3952521"/>
            <a:ext cx="3118556" cy="165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530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eaction of an acid chloride with an amine to make an am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51" y="4763143"/>
            <a:ext cx="4975431" cy="134751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16292" y="541544"/>
            <a:ext cx="3306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Condensation Reactions : Amides</a:t>
            </a:r>
          </a:p>
        </p:txBody>
      </p:sp>
    </p:spTree>
    <p:extLst>
      <p:ext uri="{BB962C8B-B14F-4D97-AF65-F5344CB8AC3E}">
        <p14:creationId xmlns:p14="http://schemas.microsoft.com/office/powerpoint/2010/main" val="216083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rules for naing amid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934" y="137160"/>
            <a:ext cx="6940289" cy="520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424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e structure of a pentapept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555" y="738011"/>
            <a:ext cx="7972778" cy="271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106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</Words>
  <Application>Microsoft Macintosh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Amides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17</dc:title>
  <dc:creator>Greta Giles</dc:creator>
  <cp:lastModifiedBy>Greta Giles</cp:lastModifiedBy>
  <cp:revision>15</cp:revision>
  <dcterms:created xsi:type="dcterms:W3CDTF">2019-11-18T18:20:34Z</dcterms:created>
  <dcterms:modified xsi:type="dcterms:W3CDTF">2026-01-06T17:53:20Z</dcterms:modified>
</cp:coreProperties>
</file>