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83" r:id="rId3"/>
    <p:sldId id="284" r:id="rId4"/>
    <p:sldId id="285" r:id="rId5"/>
    <p:sldId id="286" r:id="rId6"/>
    <p:sldId id="267" r:id="rId7"/>
    <p:sldId id="282" r:id="rId8"/>
    <p:sldId id="280" r:id="rId9"/>
    <p:sldId id="268" r:id="rId10"/>
    <p:sldId id="269" r:id="rId11"/>
    <p:sldId id="270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625"/>
  </p:normalViewPr>
  <p:slideViewPr>
    <p:cSldViewPr snapToGrid="0" snapToObjects="1">
      <p:cViewPr varScale="1">
        <p:scale>
          <a:sx n="116" d="100"/>
          <a:sy n="116" d="100"/>
        </p:scale>
        <p:origin x="56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C2E2043-5B29-6D42-8973-1CE1C193A999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38BD445-39ED-1B41-99B0-0B4CEAC884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47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BD445-39ED-1B41-99B0-0B4CEAC8842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94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BD445-39ED-1B41-99B0-0B4CEAC8842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113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3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126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36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7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8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5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2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2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226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9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0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817E3-44B2-4C46-81C6-6BD7C4CADE2C}" type="datetimeFigureOut">
              <a:rPr lang="en-US" smtClean="0"/>
              <a:t>12/22/25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6FEE9-A1C8-C24F-A76B-A6A60F860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23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Hybridization and Shapes of Molecules</a:t>
            </a:r>
          </a:p>
        </p:txBody>
      </p:sp>
    </p:spTree>
    <p:extLst>
      <p:ext uri="{BB962C8B-B14F-4D97-AF65-F5344CB8AC3E}">
        <p14:creationId xmlns:p14="http://schemas.microsoft.com/office/powerpoint/2010/main" val="3826380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thy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465835" y="968737"/>
            <a:ext cx="3734373" cy="80798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D970710-93B0-38BD-3BB4-EA4981FA78DA}"/>
              </a:ext>
            </a:extLst>
          </p:cNvPr>
          <p:cNvSpPr txBox="1"/>
          <p:nvPr/>
        </p:nvSpPr>
        <p:spPr>
          <a:xfrm>
            <a:off x="653143" y="413657"/>
            <a:ext cx="354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Carbons with triple bonds are linear</a:t>
            </a:r>
          </a:p>
        </p:txBody>
      </p:sp>
    </p:spTree>
    <p:extLst>
      <p:ext uri="{BB962C8B-B14F-4D97-AF65-F5344CB8AC3E}">
        <p14:creationId xmlns:p14="http://schemas.microsoft.com/office/powerpoint/2010/main" val="1990399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ewis structure for diethyl eth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211" y="880171"/>
            <a:ext cx="3601680" cy="1370788"/>
          </a:xfrm>
          <a:prstGeom prst="rect">
            <a:avLst/>
          </a:prstGeom>
        </p:spPr>
      </p:pic>
      <p:pic>
        <p:nvPicPr>
          <p:cNvPr id="3" name="Picture 2" descr="Ball and stick model for diethyle ethe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3664" y="530275"/>
            <a:ext cx="4272807" cy="2085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399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C109A1-F60F-A6BA-6DCD-7AACBD55F276}"/>
              </a:ext>
            </a:extLst>
          </p:cNvPr>
          <p:cNvSpPr txBox="1"/>
          <p:nvPr/>
        </p:nvSpPr>
        <p:spPr>
          <a:xfrm>
            <a:off x="498764" y="545007"/>
            <a:ext cx="1720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Lewis Structures</a:t>
            </a:r>
          </a:p>
        </p:txBody>
      </p:sp>
    </p:spTree>
    <p:extLst>
      <p:ext uri="{BB962C8B-B14F-4D97-AF65-F5344CB8AC3E}">
        <p14:creationId xmlns:p14="http://schemas.microsoft.com/office/powerpoint/2010/main" val="419073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EF8B7E0-2498-5D8A-DD41-7F486C4BF06E}"/>
              </a:ext>
            </a:extLst>
          </p:cNvPr>
          <p:cNvSpPr txBox="1"/>
          <p:nvPr/>
        </p:nvSpPr>
        <p:spPr>
          <a:xfrm>
            <a:off x="598714" y="1545771"/>
            <a:ext cx="683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15D1AA-3495-0541-FBE0-1F157ED5130F}"/>
              </a:ext>
            </a:extLst>
          </p:cNvPr>
          <p:cNvSpPr txBox="1"/>
          <p:nvPr/>
        </p:nvSpPr>
        <p:spPr>
          <a:xfrm>
            <a:off x="5867399" y="1545771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</a:t>
            </a:r>
            <a:r>
              <a:rPr lang="en-US" baseline="-25000" dirty="0"/>
              <a:t>3</a:t>
            </a:r>
            <a:r>
              <a:rPr lang="en-US" dirty="0"/>
              <a:t>NH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18BB7F-2226-8EFB-1F73-959E248C7A1A}"/>
              </a:ext>
            </a:extLst>
          </p:cNvPr>
          <p:cNvSpPr txBox="1"/>
          <p:nvPr/>
        </p:nvSpPr>
        <p:spPr>
          <a:xfrm>
            <a:off x="576943" y="533400"/>
            <a:ext cx="65941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C:			H:			O:			N:			Cl/Br/F/I: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3601A8-39DD-FCE5-67DB-F70DF8CAC5E7}"/>
              </a:ext>
            </a:extLst>
          </p:cNvPr>
          <p:cNvSpPr txBox="1"/>
          <p:nvPr/>
        </p:nvSpPr>
        <p:spPr>
          <a:xfrm>
            <a:off x="261257" y="164068"/>
            <a:ext cx="1175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# of bonds</a:t>
            </a:r>
          </a:p>
        </p:txBody>
      </p:sp>
    </p:spTree>
    <p:extLst>
      <p:ext uri="{BB962C8B-B14F-4D97-AF65-F5344CB8AC3E}">
        <p14:creationId xmlns:p14="http://schemas.microsoft.com/office/powerpoint/2010/main" val="4148506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7FB4BC5-61C2-9578-0160-E79C8B3489C6}"/>
              </a:ext>
            </a:extLst>
          </p:cNvPr>
          <p:cNvSpPr txBox="1"/>
          <p:nvPr/>
        </p:nvSpPr>
        <p:spPr>
          <a:xfrm>
            <a:off x="683491" y="757382"/>
            <a:ext cx="5913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Shapes and Molecules (Valence Shell Electron Pair Repulsion)</a:t>
            </a:r>
          </a:p>
        </p:txBody>
      </p:sp>
      <p:pic>
        <p:nvPicPr>
          <p:cNvPr id="1026" name="Picture 2" descr="Common molecular geometries">
            <a:extLst>
              <a:ext uri="{FF2B5EF4-FFF2-40B4-BE49-F238E27FC236}">
                <a16:creationId xmlns:a16="http://schemas.microsoft.com/office/drawing/2014/main" id="{2F7573FE-CED3-306F-F387-DCBB07793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607" y="1362014"/>
            <a:ext cx="4914900" cy="2699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7A0958D-281D-A87C-26B6-0C80A6009BFB}"/>
              </a:ext>
            </a:extLst>
          </p:cNvPr>
          <p:cNvSpPr txBox="1"/>
          <p:nvPr/>
        </p:nvSpPr>
        <p:spPr>
          <a:xfrm>
            <a:off x="1055914" y="4669971"/>
            <a:ext cx="1957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Electron Geometry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D78857-E201-D460-59CD-10798D682EE6}"/>
              </a:ext>
            </a:extLst>
          </p:cNvPr>
          <p:cNvSpPr txBox="1"/>
          <p:nvPr/>
        </p:nvSpPr>
        <p:spPr>
          <a:xfrm>
            <a:off x="1055914" y="5664493"/>
            <a:ext cx="2132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Molecular Geometry</a:t>
            </a:r>
          </a:p>
        </p:txBody>
      </p:sp>
    </p:spTree>
    <p:extLst>
      <p:ext uri="{BB962C8B-B14F-4D97-AF65-F5344CB8AC3E}">
        <p14:creationId xmlns:p14="http://schemas.microsoft.com/office/powerpoint/2010/main" val="1907521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482125E-E5CF-E61D-CD29-FF45AE4C0A71}"/>
              </a:ext>
            </a:extLst>
          </p:cNvPr>
          <p:cNvSpPr txBox="1"/>
          <p:nvPr/>
        </p:nvSpPr>
        <p:spPr>
          <a:xfrm>
            <a:off x="429491" y="560120"/>
            <a:ext cx="7996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 the Lewis structure and give the molecular geometry for the carbon in CH</a:t>
            </a:r>
            <a:r>
              <a:rPr lang="en-US" baseline="-25000" dirty="0"/>
              <a:t>3</a:t>
            </a:r>
            <a:r>
              <a:rPr lang="en-US" dirty="0"/>
              <a:t>OH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DEEEFC-79A7-EC9B-CE1A-7D447D3C9E06}"/>
              </a:ext>
            </a:extLst>
          </p:cNvPr>
          <p:cNvSpPr txBox="1"/>
          <p:nvPr/>
        </p:nvSpPr>
        <p:spPr>
          <a:xfrm>
            <a:off x="555171" y="4539342"/>
            <a:ext cx="7253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is the electron geometry and molecular geometry of the O in CH</a:t>
            </a:r>
            <a:r>
              <a:rPr lang="en-US" baseline="-25000" dirty="0"/>
              <a:t>3</a:t>
            </a:r>
            <a:r>
              <a:rPr lang="en-US" dirty="0"/>
              <a:t>OH?</a:t>
            </a:r>
          </a:p>
        </p:txBody>
      </p:sp>
    </p:spTree>
    <p:extLst>
      <p:ext uri="{BB962C8B-B14F-4D97-AF65-F5344CB8AC3E}">
        <p14:creationId xmlns:p14="http://schemas.microsoft.com/office/powerpoint/2010/main" val="2355467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286" y="134371"/>
            <a:ext cx="4026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Carbon with 4 single bonds is tetrahedral</a:t>
            </a:r>
          </a:p>
        </p:txBody>
      </p:sp>
      <p:pic>
        <p:nvPicPr>
          <p:cNvPr id="3" name="Picture 2" descr="Three deminsional structure of metha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655" y="1568540"/>
            <a:ext cx="1704971" cy="14249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599431-0C1A-B9B0-D223-DB0B2CA5C4D2}"/>
              </a:ext>
            </a:extLst>
          </p:cNvPr>
          <p:cNvSpPr txBox="1"/>
          <p:nvPr/>
        </p:nvSpPr>
        <p:spPr>
          <a:xfrm>
            <a:off x="525655" y="4058281"/>
            <a:ext cx="2955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Electron configuration for C is</a:t>
            </a:r>
          </a:p>
        </p:txBody>
      </p:sp>
    </p:spTree>
    <p:extLst>
      <p:ext uri="{BB962C8B-B14F-4D97-AF65-F5344CB8AC3E}">
        <p14:creationId xmlns:p14="http://schemas.microsoft.com/office/powerpoint/2010/main" val="1990399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rbital diagram for metha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567" y="3799115"/>
            <a:ext cx="2630226" cy="2390336"/>
          </a:xfrm>
          <a:prstGeom prst="rect">
            <a:avLst/>
          </a:prstGeom>
        </p:spPr>
      </p:pic>
      <p:pic>
        <p:nvPicPr>
          <p:cNvPr id="1026" name="Picture 2" descr=" sp3 hybridization using s and p orbital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51" y="668549"/>
            <a:ext cx="6886575" cy="2933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82F7E0E-EF78-40FE-F63A-AB10C4FF3761}"/>
              </a:ext>
            </a:extLst>
          </p:cNvPr>
          <p:cNvSpPr txBox="1"/>
          <p:nvPr/>
        </p:nvSpPr>
        <p:spPr>
          <a:xfrm>
            <a:off x="243651" y="163286"/>
            <a:ext cx="5160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we get 4 orbitals pointing in a tetrahedral shape</a:t>
            </a:r>
          </a:p>
        </p:txBody>
      </p:sp>
    </p:spTree>
    <p:extLst>
      <p:ext uri="{BB962C8B-B14F-4D97-AF65-F5344CB8AC3E}">
        <p14:creationId xmlns:p14="http://schemas.microsoft.com/office/powerpoint/2010/main" val="2912930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entane drawn using dashes and wedg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342" y="1141320"/>
            <a:ext cx="2844800" cy="15367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1C1514C-048B-74F7-CD9C-2FBBED36F2A0}"/>
              </a:ext>
            </a:extLst>
          </p:cNvPr>
          <p:cNvSpPr txBox="1"/>
          <p:nvPr/>
        </p:nvSpPr>
        <p:spPr>
          <a:xfrm>
            <a:off x="421123" y="108857"/>
            <a:ext cx="3305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Drawing with dashes and wedges</a:t>
            </a:r>
          </a:p>
        </p:txBody>
      </p:sp>
    </p:spTree>
    <p:extLst>
      <p:ext uri="{BB962C8B-B14F-4D97-AF65-F5344CB8AC3E}">
        <p14:creationId xmlns:p14="http://schemas.microsoft.com/office/powerpoint/2010/main" val="3233522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ceton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999" y="1287596"/>
            <a:ext cx="2705100" cy="1651000"/>
          </a:xfrm>
          <a:prstGeom prst="rect">
            <a:avLst/>
          </a:prstGeom>
        </p:spPr>
      </p:pic>
      <p:pic>
        <p:nvPicPr>
          <p:cNvPr id="4" name="Picture 3" descr="ethen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147" y="3655662"/>
            <a:ext cx="2050805" cy="191474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74E39B7-141A-CA51-6A7E-70551D28A29B}"/>
              </a:ext>
            </a:extLst>
          </p:cNvPr>
          <p:cNvSpPr txBox="1"/>
          <p:nvPr/>
        </p:nvSpPr>
        <p:spPr>
          <a:xfrm>
            <a:off x="337457" y="375065"/>
            <a:ext cx="4546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Carbons with double bonds are trigonal planar</a:t>
            </a:r>
          </a:p>
        </p:txBody>
      </p:sp>
    </p:spTree>
    <p:extLst>
      <p:ext uri="{BB962C8B-B14F-4D97-AF65-F5344CB8AC3E}">
        <p14:creationId xmlns:p14="http://schemas.microsoft.com/office/powerpoint/2010/main" val="1990399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124</Words>
  <Application>Microsoft Macintosh PowerPoint</Application>
  <PresentationFormat>On-screen Show (4:3)</PresentationFormat>
  <Paragraphs>19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Hybridization and Shapes of Molecules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Organic Chemistry</dc:title>
  <dc:creator>Greta Giles</dc:creator>
  <cp:lastModifiedBy>Greta Giles</cp:lastModifiedBy>
  <cp:revision>18</cp:revision>
  <cp:lastPrinted>2019-12-17T13:13:00Z</cp:lastPrinted>
  <dcterms:created xsi:type="dcterms:W3CDTF">2017-10-10T15:11:04Z</dcterms:created>
  <dcterms:modified xsi:type="dcterms:W3CDTF">2025-12-22T16:46:55Z</dcterms:modified>
</cp:coreProperties>
</file>