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90" r:id="rId3"/>
    <p:sldId id="355" r:id="rId4"/>
    <p:sldId id="294" r:id="rId5"/>
    <p:sldId id="295" r:id="rId6"/>
    <p:sldId id="354" r:id="rId7"/>
    <p:sldId id="29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78"/>
  </p:normalViewPr>
  <p:slideViewPr>
    <p:cSldViewPr snapToGrid="0" snapToObjects="1">
      <p:cViewPr varScale="1">
        <p:scale>
          <a:sx n="117" d="100"/>
          <a:sy n="117" d="100"/>
        </p:scale>
        <p:origin x="5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7DFB9-6ADA-44BB-9A26-E9CC56687839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83DA9-0ED6-4B08-ABD6-28D507EE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7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3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4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8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0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8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3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6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1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4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9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7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Mitochondria and ETC</a:t>
            </a:r>
          </a:p>
        </p:txBody>
      </p:sp>
    </p:spTree>
    <p:extLst>
      <p:ext uri="{BB962C8B-B14F-4D97-AF65-F5344CB8AC3E}">
        <p14:creationId xmlns:p14="http://schemas.microsoft.com/office/powerpoint/2010/main" val="108428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 descr="an electron micrograph of an mitochond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267200" cy="288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424090" cy="490017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The Mitochondria</a:t>
            </a:r>
          </a:p>
        </p:txBody>
      </p:sp>
      <p:pic>
        <p:nvPicPr>
          <p:cNvPr id="88070" name="Picture 6" descr="A labelled cartoon of a mitochondria showing inner and outer membra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A diagram of a mitochondria showing which direction H+ is moved by the electron transport chain and by ATPa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61" y="1435930"/>
            <a:ext cx="6876938" cy="305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60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82" y="327254"/>
            <a:ext cx="3834139" cy="564692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Electron Transport Chain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484" name="Picture 4" descr="A cartoon diagram of the electron transport 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305800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33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The complexes and carriers of the electron transport chain arranged in order of reducing poten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12" y="848518"/>
            <a:ext cx="5257800" cy="52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12725" y="1336675"/>
            <a:ext cx="291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36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12725" y="3470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212948" cy="66752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Oxidation-Reduction Potentials</a:t>
            </a:r>
          </a:p>
        </p:txBody>
      </p:sp>
    </p:spTree>
    <p:extLst>
      <p:ext uri="{BB962C8B-B14F-4D97-AF65-F5344CB8AC3E}">
        <p14:creationId xmlns:p14="http://schemas.microsoft.com/office/powerpoint/2010/main" val="104340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Space filling model of ATP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1905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4" descr="Model of ATPase with subunits label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32051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96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artoon showing the three conformation of ATPase subunits and how they convert to produce AT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09526"/>
            <a:ext cx="845820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715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</Words>
  <Application>Microsoft Macintosh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Mitochondria and ETC</vt:lpstr>
      <vt:lpstr>The Mitochondria</vt:lpstr>
      <vt:lpstr>PowerPoint Presentation</vt:lpstr>
      <vt:lpstr>Electron Transport Chain </vt:lpstr>
      <vt:lpstr>Oxidation-Reduction Potentials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23/24</dc:title>
  <dc:creator>Greta Giles</dc:creator>
  <cp:lastModifiedBy>Greta Giles</cp:lastModifiedBy>
  <cp:revision>13</cp:revision>
  <dcterms:created xsi:type="dcterms:W3CDTF">2019-11-18T18:46:15Z</dcterms:created>
  <dcterms:modified xsi:type="dcterms:W3CDTF">2026-01-06T21:47:42Z</dcterms:modified>
</cp:coreProperties>
</file>