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84" r:id="rId6"/>
    <p:sldId id="290" r:id="rId7"/>
    <p:sldId id="291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88235" autoAdjust="0"/>
  </p:normalViewPr>
  <p:slideViewPr>
    <p:cSldViewPr>
      <p:cViewPr varScale="1">
        <p:scale>
          <a:sx n="109" d="100"/>
          <a:sy n="109" d="100"/>
        </p:scale>
        <p:origin x="7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8A043-73BD-41E4-9D9A-99A85B24A6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CB326-CEC9-4F61-A3A7-0D1D2943D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97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1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0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2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8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8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6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0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2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6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7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780BD-6AFA-475D-9E36-5A07C61DC292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718FF-2D9A-42A6-A8EA-5EAE42829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9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Beta Oxidation of Fatty Acids</a:t>
            </a:r>
          </a:p>
        </p:txBody>
      </p:sp>
    </p:spTree>
    <p:extLst>
      <p:ext uri="{BB962C8B-B14F-4D97-AF65-F5344CB8AC3E}">
        <p14:creationId xmlns:p14="http://schemas.microsoft.com/office/powerpoint/2010/main" val="299954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ponification of a triglycer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668655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41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2121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Glycerol Metabolism</a:t>
            </a:r>
          </a:p>
        </p:txBody>
      </p:sp>
      <p:pic>
        <p:nvPicPr>
          <p:cNvPr id="2050" name="Picture 2" descr="Reactions converting glycerol to G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6477000" cy="368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2027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03106"/>
            <a:ext cx="2372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Steps of Beta Oxidation</a:t>
            </a:r>
          </a:p>
        </p:txBody>
      </p:sp>
      <p:pic>
        <p:nvPicPr>
          <p:cNvPr id="1026" name="Picture 2" descr="The four steps of beta oxid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5395075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131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12 carbon fatty aci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-1143000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97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CoA derivative of a 10 carbon fatty aci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81000"/>
            <a:ext cx="36703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33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epwise removal of 2 carbons from the 12 carbon acylCoA until only acetylCoA remai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33400"/>
            <a:ext cx="2799512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336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7c934d4acb1f39c3c8e90b1f61973d8b3db50e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11</Words>
  <Application>Microsoft Macintosh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Beta Oxidation of Fatty Acids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Fatty Acid Metabolism</dc:title>
  <dc:creator>gagiles</dc:creator>
  <cp:lastModifiedBy>Greta Giles</cp:lastModifiedBy>
  <cp:revision>39</cp:revision>
  <dcterms:created xsi:type="dcterms:W3CDTF">2018-02-22T15:12:28Z</dcterms:created>
  <dcterms:modified xsi:type="dcterms:W3CDTF">2026-01-06T21:50:46Z</dcterms:modified>
</cp:coreProperties>
</file>