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9" r:id="rId3"/>
    <p:sldId id="270" r:id="rId4"/>
    <p:sldId id="268" r:id="rId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25"/>
  </p:normalViewPr>
  <p:slideViewPr>
    <p:cSldViewPr snapToGrid="0" snapToObjects="1">
      <p:cViewPr varScale="1">
        <p:scale>
          <a:sx n="116" d="100"/>
          <a:sy n="116" d="100"/>
        </p:scale>
        <p:origin x="5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64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9E978E8-C5DE-814D-B4CA-7A803645209A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9A596A-308A-6F49-B283-BF5718816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0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596A-308A-6F49-B283-BF57188162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6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596A-308A-6F49-B283-BF57188162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7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7446-0A4F-5C4B-B437-71F68D804849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3545-58FE-5443-A3A2-D71EE132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0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7446-0A4F-5C4B-B437-71F68D804849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3545-58FE-5443-A3A2-D71EE132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2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7446-0A4F-5C4B-B437-71F68D804849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3545-58FE-5443-A3A2-D71EE132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8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7446-0A4F-5C4B-B437-71F68D804849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3545-58FE-5443-A3A2-D71EE132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1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7446-0A4F-5C4B-B437-71F68D804849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3545-58FE-5443-A3A2-D71EE132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7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7446-0A4F-5C4B-B437-71F68D804849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3545-58FE-5443-A3A2-D71EE132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8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7446-0A4F-5C4B-B437-71F68D804849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3545-58FE-5443-A3A2-D71EE132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5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7446-0A4F-5C4B-B437-71F68D804849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3545-58FE-5443-A3A2-D71EE132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4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7446-0A4F-5C4B-B437-71F68D804849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3545-58FE-5443-A3A2-D71EE132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1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7446-0A4F-5C4B-B437-71F68D804849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3545-58FE-5443-A3A2-D71EE132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0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7446-0A4F-5C4B-B437-71F68D804849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3545-58FE-5443-A3A2-D71EE132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9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87446-0A4F-5C4B-B437-71F68D804849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63545-58FE-5443-A3A2-D71EE132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8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Properties of Alkanes</a:t>
            </a:r>
          </a:p>
        </p:txBody>
      </p:sp>
    </p:spTree>
    <p:extLst>
      <p:ext uri="{BB962C8B-B14F-4D97-AF65-F5344CB8AC3E}">
        <p14:creationId xmlns:p14="http://schemas.microsoft.com/office/powerpoint/2010/main" val="167318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1BB70F-6787-2547-932C-6E0BB65EABC1}"/>
              </a:ext>
            </a:extLst>
          </p:cNvPr>
          <p:cNvSpPr txBox="1"/>
          <p:nvPr/>
        </p:nvSpPr>
        <p:spPr>
          <a:xfrm>
            <a:off x="463137" y="3654631"/>
            <a:ext cx="222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Polarity and Solubility</a:t>
            </a:r>
          </a:p>
        </p:txBody>
      </p:sp>
      <p:pic>
        <p:nvPicPr>
          <p:cNvPr id="3" name="Picture 2" descr="Pauling’s table of electronegativities">
            <a:extLst>
              <a:ext uri="{FF2B5EF4-FFF2-40B4-BE49-F238E27FC236}">
                <a16:creationId xmlns:a16="http://schemas.microsoft.com/office/drawing/2014/main" id="{C615DD74-482C-CD47-949D-2B7A1D497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107" y="512206"/>
            <a:ext cx="56896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0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3D9637-8F24-7A47-B5EB-82EFE1D5C785}"/>
              </a:ext>
            </a:extLst>
          </p:cNvPr>
          <p:cNvSpPr txBox="1"/>
          <p:nvPr/>
        </p:nvSpPr>
        <p:spPr>
          <a:xfrm>
            <a:off x="391886" y="510639"/>
            <a:ext cx="273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Intermolecular Interactions</a:t>
            </a:r>
          </a:p>
        </p:txBody>
      </p:sp>
      <p:sp>
        <p:nvSpPr>
          <p:cNvPr id="3" name="Oval 2" descr="Electron cloud">
            <a:extLst>
              <a:ext uri="{FF2B5EF4-FFF2-40B4-BE49-F238E27FC236}">
                <a16:creationId xmlns:a16="http://schemas.microsoft.com/office/drawing/2014/main" id="{E394B4FE-3454-3A43-BE33-7E45A41DFFE0}"/>
              </a:ext>
            </a:extLst>
          </p:cNvPr>
          <p:cNvSpPr/>
          <p:nvPr/>
        </p:nvSpPr>
        <p:spPr>
          <a:xfrm>
            <a:off x="771896" y="2220686"/>
            <a:ext cx="2719449" cy="6887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 descr="Electron cloud">
            <a:extLst>
              <a:ext uri="{FF2B5EF4-FFF2-40B4-BE49-F238E27FC236}">
                <a16:creationId xmlns:a16="http://schemas.microsoft.com/office/drawing/2014/main" id="{9CFD3EC0-7ABD-CF40-A646-14FB92AADB04}"/>
              </a:ext>
            </a:extLst>
          </p:cNvPr>
          <p:cNvSpPr/>
          <p:nvPr/>
        </p:nvSpPr>
        <p:spPr>
          <a:xfrm>
            <a:off x="771896" y="3774374"/>
            <a:ext cx="2719449" cy="6887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exane">
            <a:extLst>
              <a:ext uri="{FF2B5EF4-FFF2-40B4-BE49-F238E27FC236}">
                <a16:creationId xmlns:a16="http://schemas.microsoft.com/office/drawing/2014/main" id="{A520ED0F-B75B-B447-B4FB-CE95E66F9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97" y="1171101"/>
            <a:ext cx="2391864" cy="36933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AEC1E31-C57D-2C41-8DA5-1A5EB2D93AF3}"/>
              </a:ext>
            </a:extLst>
          </p:cNvPr>
          <p:cNvSpPr/>
          <p:nvPr/>
        </p:nvSpPr>
        <p:spPr>
          <a:xfrm>
            <a:off x="5197312" y="5379523"/>
            <a:ext cx="1672277" cy="5225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E75401-458E-B24F-A7A5-35CB43665E4B}"/>
              </a:ext>
            </a:extLst>
          </p:cNvPr>
          <p:cNvSpPr/>
          <p:nvPr/>
        </p:nvSpPr>
        <p:spPr>
          <a:xfrm>
            <a:off x="7619835" y="5189515"/>
            <a:ext cx="864754" cy="9025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2,2-dimethyl propane in an electron cloud">
            <a:extLst>
              <a:ext uri="{FF2B5EF4-FFF2-40B4-BE49-F238E27FC236}">
                <a16:creationId xmlns:a16="http://schemas.microsoft.com/office/drawing/2014/main" id="{7FBEF45D-AF18-CD45-88D2-6E59B6E86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023" y="5293589"/>
            <a:ext cx="694377" cy="694377"/>
          </a:xfrm>
          <a:prstGeom prst="rect">
            <a:avLst/>
          </a:prstGeom>
        </p:spPr>
      </p:pic>
      <p:pic>
        <p:nvPicPr>
          <p:cNvPr id="6" name="Picture 5" descr="n-Pentane in an electron cloud">
            <a:extLst>
              <a:ext uri="{FF2B5EF4-FFF2-40B4-BE49-F238E27FC236}">
                <a16:creationId xmlns:a16="http://schemas.microsoft.com/office/drawing/2014/main" id="{4A7DFC66-1231-E840-9DD9-4BFD12EF5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103" y="5508172"/>
            <a:ext cx="1397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775" y="407156"/>
            <a:ext cx="195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Properties</a:t>
            </a:r>
          </a:p>
        </p:txBody>
      </p:sp>
      <p:pic>
        <p:nvPicPr>
          <p:cNvPr id="5" name="Picture 4" descr="Table of melting points, boiling points, density and physical states for the first 10 alkan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2223"/>
            <a:ext cx="9144000" cy="3322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8307" y="1682206"/>
            <a:ext cx="104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8307" y="998360"/>
            <a:ext cx="90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Polarity</a:t>
            </a:r>
          </a:p>
        </p:txBody>
      </p:sp>
    </p:spTree>
    <p:extLst>
      <p:ext uri="{BB962C8B-B14F-4D97-AF65-F5344CB8AC3E}">
        <p14:creationId xmlns:p14="http://schemas.microsoft.com/office/powerpoint/2010/main" val="1882030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14</Words>
  <Application>Microsoft Macintosh PowerPoint</Application>
  <PresentationFormat>On-screen Show (4:3)</PresentationFormat>
  <Paragraphs>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Properties of Alkanes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>Greta Giles</dc:creator>
  <cp:lastModifiedBy>Greta Giles</cp:lastModifiedBy>
  <cp:revision>26</cp:revision>
  <cp:lastPrinted>2019-12-17T14:08:02Z</cp:lastPrinted>
  <dcterms:created xsi:type="dcterms:W3CDTF">2017-10-10T18:43:50Z</dcterms:created>
  <dcterms:modified xsi:type="dcterms:W3CDTF">2025-12-22T17:01:47Z</dcterms:modified>
</cp:coreProperties>
</file>