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7" r:id="rId3"/>
    <p:sldId id="271" r:id="rId4"/>
    <p:sldId id="272" r:id="rId5"/>
    <p:sldId id="273" r:id="rId6"/>
    <p:sldId id="274" r:id="rId7"/>
    <p:sldId id="270" r:id="rId8"/>
    <p:sldId id="290" r:id="rId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5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-64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9E978E8-C5DE-814D-B4CA-7A803645209A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29A596A-308A-6F49-B283-BF5718816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00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596A-308A-6F49-B283-BF57188162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6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596A-308A-6F49-B283-BF57188162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45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596A-308A-6F49-B283-BF57188162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368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596A-308A-6F49-B283-BF571881623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05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596A-308A-6F49-B283-BF571881623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20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596A-308A-6F49-B283-BF571881623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625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596A-308A-6F49-B283-BF571881623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63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596A-308A-6F49-B283-BF571881623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74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2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84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1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277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8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5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4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10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0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9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87446-0A4F-5C4B-B437-71F68D80484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63545-58FE-5443-A3A2-D71EE132E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8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Cycloalkanes</a:t>
            </a:r>
          </a:p>
        </p:txBody>
      </p:sp>
    </p:spTree>
    <p:extLst>
      <p:ext uri="{BB962C8B-B14F-4D97-AF65-F5344CB8AC3E}">
        <p14:creationId xmlns:p14="http://schemas.microsoft.com/office/powerpoint/2010/main" val="1673183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8083" y="459901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Cycloalkanes</a:t>
            </a:r>
          </a:p>
        </p:txBody>
      </p:sp>
      <p:pic>
        <p:nvPicPr>
          <p:cNvPr id="3" name="Picture 2" descr="Table of different cycloakanes with their names&#10;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83" y="874172"/>
            <a:ext cx="7239000" cy="369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030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ructure of 1,3-dimethylcyclohexa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6962" y="727808"/>
            <a:ext cx="31750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996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tructure of bromomethylcyclopenta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8692" y="762000"/>
            <a:ext cx="2686538" cy="268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675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ructure of chloroethylcyclopenta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2346" y="630115"/>
            <a:ext cx="31750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536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ree representations of cyclohexane including chair for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461" y="684733"/>
            <a:ext cx="8167077" cy="175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778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air form of cyclohexane showing the relationships between axial and equatorial position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983762"/>
            <a:ext cx="8636000" cy="22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078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tructures of trans-1,3-dimethylcyclohexane, trans-1,2-dibromocyclopentane, and cis-1,3-diclhorocyclobuta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094" y="471199"/>
            <a:ext cx="2825957" cy="577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480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1690</TotalTime>
  <Words>10</Words>
  <Application>Microsoft Macintosh PowerPoint</Application>
  <PresentationFormat>On-screen Show (4:3)</PresentationFormat>
  <Paragraphs>10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Cycloalkanes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12</dc:title>
  <dc:creator>Greta Giles</dc:creator>
  <cp:lastModifiedBy>Greta Giles</cp:lastModifiedBy>
  <cp:revision>26</cp:revision>
  <cp:lastPrinted>2019-12-17T14:08:02Z</cp:lastPrinted>
  <dcterms:created xsi:type="dcterms:W3CDTF">2017-10-10T18:43:50Z</dcterms:created>
  <dcterms:modified xsi:type="dcterms:W3CDTF">2026-01-06T15:36:18Z</dcterms:modified>
</cp:coreProperties>
</file>