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5" r:id="rId10"/>
    <p:sldId id="314" r:id="rId11"/>
    <p:sldId id="276" r:id="rId12"/>
  </p:sldIdLst>
  <p:sldSz cx="9144000" cy="6858000" type="screen4x3"/>
  <p:notesSz cx="7010400" cy="92964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4"/>
  </p:normalViewPr>
  <p:slideViewPr>
    <p:cSldViewPr snapToGrid="0" snapToObjects="1"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86D2FF-44A9-D742-8B26-5C755E4560CB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AA23E4-CB0D-504D-8D20-6F70E46FA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9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027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albuterol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13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57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46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88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37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45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15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117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37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23E4-CB0D-504D-8D20-6F70E46FA03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55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AFE15-C4E0-40E7-A92F-4D8ED8AB411F}" type="datetime1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9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6E430-E5B6-4A95-BC33-26C35AFDCDFE}" type="datetime1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98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93DC-1C9D-4B4F-802D-681BCE6AFBB3}" type="datetime1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2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46178-12ED-4450-A18E-0F94750BDA9B}" type="datetime1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8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40643-00EF-436C-BA61-CA0888F6DBA0}" type="datetime1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67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CEB4-8BC5-4DB9-A3F1-BF3036D96324}" type="datetime1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038D2-87EE-44BF-B14F-ACD87B742701}" type="datetime1">
              <a:rPr lang="en-US" smtClean="0"/>
              <a:t>10/21/22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2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FD36-4382-4BEA-BA26-399395F8B6B9}" type="datetime1">
              <a:rPr lang="en-US" smtClean="0"/>
              <a:t>10/21/22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0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8808-BA1B-49C5-A6FD-78DC384EDB42}" type="datetime1">
              <a:rPr lang="en-US" smtClean="0"/>
              <a:t>10/21/22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5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FE2D9-5999-4521-B0BD-C0AF9760B2C2}" type="datetime1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5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5CA42-9451-458A-8DFF-3F5C08706C67}" type="datetime1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033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2C6D5-A845-477A-B65A-B5B3FD205E79}" type="datetime1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3BEE3-98EA-4C4C-9CB3-D7485626B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6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Receptors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Stereochemistry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38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upload.wikimedia.org/wikipedia/commons/thumb/5/56/%28R%29-_and_%28S%29-salbutamol.svg/220px-%28R%29-_and_%28S%29-salbutamol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058" y="1057847"/>
            <a:ext cx="2793108" cy="229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05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5443" y="695802"/>
            <a:ext cx="5455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Comments on binding of ligands and drugs to receptors: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3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0417" y="380681"/>
            <a:ext cx="1716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Stereochemistry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3982" y="1448656"/>
            <a:ext cx="136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Enantiomers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6449" y="3411020"/>
            <a:ext cx="1547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Diastereomers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0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age result for drug binding and stereochemist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38" y="343624"/>
            <a:ext cx="5945562" cy="2987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0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upload.wikimedia.org/wikipedia/commons/thumb/8/80/Dextropropoxyphene_structure.svg/512px-Dextropropoxyphene_structure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47" y="626723"/>
            <a:ext cx="2230082" cy="1746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04125" y="2691829"/>
            <a:ext cx="2173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Dextropropoxyphene</a:t>
            </a:r>
            <a:endParaRPr lang="en-US" dirty="0"/>
          </a:p>
        </p:txBody>
      </p:sp>
      <p:pic>
        <p:nvPicPr>
          <p:cNvPr id="8196" name="Picture 4" descr="https://upload.wikimedia.org/wikipedia/commons/thumb/4/41/Levopropoxyphene_structure.svg/1200px-Levopropoxyphene_structure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266" y="626723"/>
            <a:ext cx="2337729" cy="177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88675" y="2691829"/>
            <a:ext cx="2058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Levropropoxyphene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04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upload.wikimedia.org/wikipedia/commons/thumb/4/40/Omeprazole_enantiomers.svg/310px-Omeprazole_enantiomers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45" y="1527031"/>
            <a:ext cx="295275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04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upload.wikimedia.org/wikipedia/commons/thumb/0/08/Thalidomide_enantiomers.svg/887px-Thalidomide_enantiomers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28" y="345700"/>
            <a:ext cx="2515707" cy="2904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s://www.irelandsown.ie/wp-content/uploads/2016/04/frances-kelsey_3403564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763" y="4192123"/>
            <a:ext cx="2814213" cy="1756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647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http://medlibrary.org/lib/images-rx/levofloxacin-26/1272557e-0530-4164-8579-7927b0ec1de7-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24" y="186453"/>
            <a:ext cx="3605502" cy="272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647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jpharmsci.org/cms/attachment/2090178739/2075650985/gr1_lr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753" y="855153"/>
            <a:ext cx="2363784" cy="386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845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3578" y="955497"/>
            <a:ext cx="99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Eutomer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83578" y="2958957"/>
            <a:ext cx="1263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Distomer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83578" y="4921321"/>
            <a:ext cx="1583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Eudismic</a:t>
            </a:r>
            <a:r>
              <a:rPr lang="en-US" dirty="0"/>
              <a:t> Index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3BEE3-98EA-4C4C-9CB3-D7485626B5E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058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149a97cffb5e87072d1e390863a746c7be6f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44</Words>
  <Application>Microsoft Macintosh PowerPoint</Application>
  <PresentationFormat>On-screen Show (4:3)</PresentationFormat>
  <Paragraphs>34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Receptors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Receptors</dc:title>
  <dc:creator>Greta Giles</dc:creator>
  <cp:lastModifiedBy>Greta Giles</cp:lastModifiedBy>
  <cp:revision>33</cp:revision>
  <cp:lastPrinted>2018-01-25T20:15:03Z</cp:lastPrinted>
  <dcterms:created xsi:type="dcterms:W3CDTF">2018-01-03T13:26:08Z</dcterms:created>
  <dcterms:modified xsi:type="dcterms:W3CDTF">2022-10-21T14:30:28Z</dcterms:modified>
</cp:coreProperties>
</file>