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57" r:id="rId4"/>
    <p:sldId id="258" r:id="rId5"/>
    <p:sldId id="259" r:id="rId6"/>
    <p:sldId id="266" r:id="rId7"/>
    <p:sldId id="267" r:id="rId8"/>
    <p:sldId id="260" r:id="rId9"/>
    <p:sldId id="262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9E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2"/>
    <p:restoredTop sz="91426"/>
  </p:normalViewPr>
  <p:slideViewPr>
    <p:cSldViewPr snapToGrid="0" snapToObjects="1">
      <p:cViewPr varScale="1">
        <p:scale>
          <a:sx n="104" d="100"/>
          <a:sy n="104" d="100"/>
        </p:scale>
        <p:origin x="14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A0E22-4AFA-0442-A31E-D6A7821F955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128BA-7EA2-3C40-8F0B-C60093C19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6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CAC76-5BF4-884D-9416-250FCA1FF14A}" type="datetimeFigureOut">
              <a:rPr lang="en-US" smtClean="0"/>
              <a:t>1/10/21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6BEC4-2736-3B46-9569-F7EFAA0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49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C847-E688-A14B-A1C2-EE5B837310C4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3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823B-CFD8-EF40-BA28-76CAC2FD975F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1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96ED-053C-4845-9A5B-03589A241566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F55B-72FC-5B46-899C-2A7C7F7B3705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0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FC44-0A8F-E943-8571-AC24D3E4FF6D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7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A3B8-BF15-F84A-A25E-3D81D0A5C2F0}" type="datetime1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4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3C80-C9D2-464D-849F-0BD4C3B0B288}" type="datetime1">
              <a:rPr lang="en-US" smtClean="0"/>
              <a:t>1/10/21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7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7192-F3C3-4B44-9F94-07A3F15A37A7}" type="datetime1">
              <a:rPr lang="en-US" smtClean="0"/>
              <a:t>1/10/21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5342-5C00-DB45-A6B5-672FE7FC834A}" type="datetime1">
              <a:rPr lang="en-US" smtClean="0"/>
              <a:t>1/10/21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3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D9BE-DEBC-C541-813E-AB127A96024F}" type="datetime1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5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490-AD19-034A-A3D2-CA7615C8784B}" type="datetime1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0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16505-4658-1D49-9707-56EBCAC7A8D7}" type="datetime1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0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5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1754" y="133497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Medicinal Chemistry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4568" y="2637379"/>
            <a:ext cx="151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Pharmacology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4568" y="4574713"/>
            <a:ext cx="72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877" y="2018735"/>
            <a:ext cx="297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Ancient Egypt; </a:t>
            </a:r>
            <a:r>
              <a:rPr lang="en-US" dirty="0" err="1"/>
              <a:t>Eber’s</a:t>
            </a:r>
            <a:r>
              <a:rPr lang="en-US" dirty="0"/>
              <a:t> Papyrus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551" y="2625264"/>
            <a:ext cx="2379345" cy="7283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846629" y="4411912"/>
            <a:ext cx="2928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Ancient China; The Pen T-Sao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551" y="5240145"/>
            <a:ext cx="1769745" cy="126174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6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4067" y="623755"/>
            <a:ext cx="1579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India; Rig Veda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35" y="1316561"/>
            <a:ext cx="5486400" cy="173799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5473" y="558634"/>
            <a:ext cx="2646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Greeks : Opium Poppies….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473" y="1570014"/>
            <a:ext cx="2277745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264" y="943269"/>
            <a:ext cx="3090545" cy="2684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7626" y="4482566"/>
            <a:ext cx="3826027" cy="194034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2408" y="558635"/>
            <a:ext cx="131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Hippocrates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9038" y="1242400"/>
            <a:ext cx="216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Allopathic Medicine 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9693" y="2442018"/>
            <a:ext cx="568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 Bile               Yellow Bile               Blood               Phlegm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1504" y="3630466"/>
            <a:ext cx="729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Galen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846" y="700046"/>
            <a:ext cx="117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Paracelsus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291870"/>
              </p:ext>
            </p:extLst>
          </p:nvPr>
        </p:nvGraphicFramePr>
        <p:xfrm>
          <a:off x="1758950" y="2971800"/>
          <a:ext cx="5626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Document" r:id="rId3" imgW="5626100" imgH="914400" progId="Word.Document.12">
                  <p:embed/>
                </p:oleObj>
              </mc:Choice>
              <mc:Fallback>
                <p:oleObj name="Document" r:id="rId3" imgW="5626100" imgH="914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8950" y="2971800"/>
                        <a:ext cx="56261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569846" y="5466216"/>
            <a:ext cx="60011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“If you want to explain any poison properly, what then isn’t a poison?  All things are poison, nothing is without poison, the dose alone causes a thing not to be poison”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9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0348" y="89540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Wales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38" y="320432"/>
            <a:ext cx="5486400" cy="40030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0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910" y="862846"/>
            <a:ext cx="340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Erlich’s</a:t>
            </a:r>
            <a:r>
              <a:rPr lang="en-US" dirty="0"/>
              <a:t> Principle of Chemotherapy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94" y="4910754"/>
            <a:ext cx="3801745" cy="1041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32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5b8b44f5f50fe15a57526768bc70a5211c1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88</Words>
  <Application>Microsoft Macintosh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Document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Medicinal Chemistry</dc:title>
  <dc:creator>Greta Giles</dc:creator>
  <cp:lastModifiedBy>Greta Giles</cp:lastModifiedBy>
  <cp:revision>33</cp:revision>
  <dcterms:created xsi:type="dcterms:W3CDTF">2017-12-30T14:46:40Z</dcterms:created>
  <dcterms:modified xsi:type="dcterms:W3CDTF">2021-01-10T15:47:00Z</dcterms:modified>
</cp:coreProperties>
</file>