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8" r:id="rId3"/>
    <p:sldId id="269" r:id="rId4"/>
    <p:sldId id="270" r:id="rId5"/>
    <p:sldId id="263" r:id="rId6"/>
    <p:sldId id="266" r:id="rId7"/>
    <p:sldId id="262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4" r:id="rId23"/>
    <p:sldId id="284" r:id="rId24"/>
    <p:sldId id="285" r:id="rId25"/>
    <p:sldId id="26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41106-BA1B-49E6-BF7D-FDB4795CABEA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1453A-08ED-41BD-A471-BCCEB2B2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6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www.scielo.br</a:t>
            </a:r>
            <a:r>
              <a:rPr lang="en-US" dirty="0"/>
              <a:t>/</a:t>
            </a:r>
            <a:r>
              <a:rPr lang="en-US" dirty="0" err="1"/>
              <a:t>img</a:t>
            </a:r>
            <a:r>
              <a:rPr lang="en-US" dirty="0"/>
              <a:t>/</a:t>
            </a:r>
            <a:r>
              <a:rPr lang="en-US" dirty="0" err="1"/>
              <a:t>revistas</a:t>
            </a:r>
            <a:r>
              <a:rPr lang="en-US" dirty="0"/>
              <a:t>/</a:t>
            </a:r>
            <a:r>
              <a:rPr lang="en-US" dirty="0" err="1"/>
              <a:t>jbchs</a:t>
            </a:r>
            <a:r>
              <a:rPr lang="en-US"/>
              <a:t>/v20n3/a03fig04.jpg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453A-08ED-41BD-A471-BCCEB2B221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3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8F3-F8F4-4699-9960-58A0E9820480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3B1D-E3F4-49D7-BDE6-86E80622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8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8F3-F8F4-4699-9960-58A0E9820480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3B1D-E3F4-49D7-BDE6-86E80622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6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8F3-F8F4-4699-9960-58A0E9820480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3B1D-E3F4-49D7-BDE6-86E80622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4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8F3-F8F4-4699-9960-58A0E9820480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3B1D-E3F4-49D7-BDE6-86E80622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8F3-F8F4-4699-9960-58A0E9820480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3B1D-E3F4-49D7-BDE6-86E80622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2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8F3-F8F4-4699-9960-58A0E9820480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3B1D-E3F4-49D7-BDE6-86E80622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8F3-F8F4-4699-9960-58A0E9820480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3B1D-E3F4-49D7-BDE6-86E80622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4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8F3-F8F4-4699-9960-58A0E9820480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3B1D-E3F4-49D7-BDE6-86E80622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2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8F3-F8F4-4699-9960-58A0E9820480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3B1D-E3F4-49D7-BDE6-86E80622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3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8F3-F8F4-4699-9960-58A0E9820480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3B1D-E3F4-49D7-BDE6-86E80622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9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8F3-F8F4-4699-9960-58A0E9820480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3B1D-E3F4-49D7-BDE6-86E80622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2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98F3-F8F4-4699-9960-58A0E9820480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D3B1D-E3F4-49D7-BDE6-86E80622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9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Acetylcholine Receptors</a:t>
            </a:r>
          </a:p>
        </p:txBody>
      </p:sp>
    </p:spTree>
    <p:extLst>
      <p:ext uri="{BB962C8B-B14F-4D97-AF65-F5344CB8AC3E}">
        <p14:creationId xmlns:p14="http://schemas.microsoft.com/office/powerpoint/2010/main" val="2001628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22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Muscarinic Receptors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066800"/>
            <a:ext cx="311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 ganglia; gastric glands; CNS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971800"/>
            <a:ext cx="189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cardiac muscle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4876800"/>
            <a:ext cx="366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3</a:t>
            </a:r>
            <a:r>
              <a:rPr lang="en-US" dirty="0"/>
              <a:t> smooth muscle; endocrine glands</a:t>
            </a:r>
          </a:p>
        </p:txBody>
      </p:sp>
    </p:spTree>
    <p:extLst>
      <p:ext uri="{BB962C8B-B14F-4D97-AF65-F5344CB8AC3E}">
        <p14:creationId xmlns:p14="http://schemas.microsoft.com/office/powerpoint/2010/main" val="3586851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505200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86400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76600"/>
            <a:ext cx="2247900" cy="74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181600"/>
            <a:ext cx="2247900" cy="74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143000"/>
            <a:ext cx="2413000" cy="1079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304800"/>
            <a:ext cx="9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Agonists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304800"/>
            <a:ext cx="128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Antagonists</a:t>
            </a:r>
          </a:p>
        </p:txBody>
      </p:sp>
    </p:spTree>
    <p:extLst>
      <p:ext uri="{BB962C8B-B14F-4D97-AF65-F5344CB8AC3E}">
        <p14:creationId xmlns:p14="http://schemas.microsoft.com/office/powerpoint/2010/main" val="358685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Nicotinic Receptors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143000"/>
            <a:ext cx="233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N</a:t>
            </a:r>
            <a:r>
              <a:rPr lang="en-US" dirty="0"/>
              <a:t>   Autonomic ganglia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201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M</a:t>
            </a:r>
            <a:r>
              <a:rPr lang="en-US" dirty="0"/>
              <a:t>  Skeletal muscle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0"/>
            <a:ext cx="3561376" cy="1240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572000"/>
            <a:ext cx="155786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5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263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</a:t>
            </a:r>
            <a:r>
              <a:rPr lang="en-US" dirty="0" err="1"/>
              <a:t>AChR</a:t>
            </a:r>
            <a:r>
              <a:rPr lang="en-US" dirty="0"/>
              <a:t> Antagonists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3200400" cy="16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7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14400"/>
            <a:ext cx="2895600" cy="196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429000"/>
            <a:ext cx="28829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7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685800"/>
            <a:ext cx="2476500" cy="191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429000"/>
            <a:ext cx="2882900" cy="245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096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Amino alcohol ethers</a:t>
            </a:r>
          </a:p>
        </p:txBody>
      </p:sp>
    </p:spTree>
    <p:extLst>
      <p:ext uri="{BB962C8B-B14F-4D97-AF65-F5344CB8AC3E}">
        <p14:creationId xmlns:p14="http://schemas.microsoft.com/office/powerpoint/2010/main" val="273347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184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AChR</a:t>
            </a:r>
            <a:r>
              <a:rPr lang="en-US" dirty="0"/>
              <a:t> Antagonists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2908300" cy="25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352800"/>
            <a:ext cx="216509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6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184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AChR</a:t>
            </a:r>
            <a:r>
              <a:rPr lang="en-US" dirty="0"/>
              <a:t> Antagonists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" y="990600"/>
            <a:ext cx="263879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572000"/>
            <a:ext cx="315310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64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184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AChR</a:t>
            </a:r>
            <a:r>
              <a:rPr lang="en-US" dirty="0"/>
              <a:t> Antagonists</a:t>
            </a:r>
          </a:p>
        </p:txBody>
      </p:sp>
      <p:pic>
        <p:nvPicPr>
          <p:cNvPr id="3" name="Picture 2" descr="http://upload.wikimedia.org/wikipedia/commons/e/e4/Cur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810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634509"/>
            <a:ext cx="80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Curare</a:t>
            </a:r>
          </a:p>
        </p:txBody>
      </p:sp>
    </p:spTree>
    <p:extLst>
      <p:ext uri="{BB962C8B-B14F-4D97-AF65-F5344CB8AC3E}">
        <p14:creationId xmlns:p14="http://schemas.microsoft.com/office/powerpoint/2010/main" val="404736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184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AChR</a:t>
            </a:r>
            <a:r>
              <a:rPr lang="en-US" dirty="0"/>
              <a:t> Antagonists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038600" cy="2713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191000"/>
            <a:ext cx="955395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3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"/>
            <a:ext cx="3581400" cy="14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13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184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AChR</a:t>
            </a:r>
            <a:r>
              <a:rPr lang="en-US" dirty="0"/>
              <a:t> Antagonists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29083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52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184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AChR</a:t>
            </a:r>
            <a:r>
              <a:rPr lang="en-US" dirty="0"/>
              <a:t> Antagonists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1000"/>
            <a:ext cx="33020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89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7000"/>
            <a:ext cx="6553200" cy="301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85800"/>
            <a:ext cx="209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Indirect </a:t>
            </a:r>
            <a:r>
              <a:rPr lang="en-US" dirty="0" err="1"/>
              <a:t>Cholinergics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53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788894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9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8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Tacrine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2667000" cy="1875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038600"/>
            <a:ext cx="2971800" cy="1589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733800"/>
            <a:ext cx="146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Edrophonium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97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63500"/>
            <a:ext cx="69088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3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62000"/>
            <a:ext cx="2021191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2438400" cy="3880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57200"/>
            <a:ext cx="2667000" cy="14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07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175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Reversible </a:t>
            </a:r>
            <a:r>
              <a:rPr lang="en-US" dirty="0" err="1"/>
              <a:t>AChEI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1"/>
            <a:ext cx="3177452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886200"/>
            <a:ext cx="2204156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07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3581400" cy="15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67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192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Myasthenia Gravis</a:t>
            </a:r>
          </a:p>
        </p:txBody>
      </p:sp>
    </p:spTree>
    <p:extLst>
      <p:ext uri="{BB962C8B-B14F-4D97-AF65-F5344CB8AC3E}">
        <p14:creationId xmlns:p14="http://schemas.microsoft.com/office/powerpoint/2010/main" val="269374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95600"/>
            <a:ext cx="6629400" cy="3309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28600"/>
            <a:ext cx="1268767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18410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76" y="2438400"/>
            <a:ext cx="9144000" cy="10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567362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0"/>
            <a:ext cx="5029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mapspublic3.ihmc.us/rid=1L0LTRFWF-7GNT0L-YFP/site%20binding%20acetylcholin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5943600" cy="3385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31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</a:t>
            </a:r>
            <a:r>
              <a:rPr lang="en-US" dirty="0" err="1"/>
              <a:t>Cholinergics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828800"/>
            <a:ext cx="22479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05200"/>
            <a:ext cx="2247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2247900" cy="74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962400"/>
            <a:ext cx="2247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514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d57ac73ff5a74ffb6417dbe43b63e9c3bca0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82</Words>
  <Application>Microsoft Macintosh PowerPoint</Application>
  <PresentationFormat>On-screen Show (4:3)</PresentationFormat>
  <Paragraphs>30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Acetylcholine Receptors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gagiles</dc:creator>
  <cp:lastModifiedBy>Greta Giles</cp:lastModifiedBy>
  <cp:revision>16</cp:revision>
  <dcterms:created xsi:type="dcterms:W3CDTF">2018-01-25T20:53:20Z</dcterms:created>
  <dcterms:modified xsi:type="dcterms:W3CDTF">2022-10-21T14:34:22Z</dcterms:modified>
</cp:coreProperties>
</file>