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81" r:id="rId20"/>
    <p:sldId id="275" r:id="rId21"/>
    <p:sldId id="277" r:id="rId22"/>
    <p:sldId id="278" r:id="rId23"/>
    <p:sldId id="282" r:id="rId24"/>
    <p:sldId id="283" r:id="rId25"/>
    <p:sldId id="279" r:id="rId26"/>
    <p:sldId id="280" r:id="rId27"/>
    <p:sldId id="284" r:id="rId28"/>
    <p:sldId id="285" r:id="rId29"/>
    <p:sldId id="286" r:id="rId30"/>
    <p:sldId id="276" r:id="rId31"/>
    <p:sldId id="287" r:id="rId32"/>
  </p:sldIdLst>
  <p:sldSz cx="9144000" cy="6858000" type="screen4x3"/>
  <p:notesSz cx="6858000" cy="9144000"/>
  <p:custDataLst>
    <p:tags r:id="rId3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4"/>
  </p:normalViewPr>
  <p:slideViewPr>
    <p:cSldViewPr>
      <p:cViewPr varScale="1">
        <p:scale>
          <a:sx n="108" d="100"/>
          <a:sy n="108" d="100"/>
        </p:scale>
        <p:origin x="1760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5CE66B-805D-A141-A4A7-E4A05074B46C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B668DB-F174-794F-8AC5-4640CF173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14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Clozapine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B668DB-F174-794F-8AC5-4640CF1732B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29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zyprexa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B668DB-F174-794F-8AC5-4640CF1732B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8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risperdal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B668DB-F174-794F-8AC5-4640CF1732B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987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Asenapine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B668DB-F174-794F-8AC5-4640CF1732B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9480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Aripiprazole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B668DB-F174-794F-8AC5-4640CF1732B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233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966E1-EAF4-4790-A131-7791B83A7290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92C1-14BF-411E-B503-0E2DA0E42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516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966E1-EAF4-4790-A131-7791B83A7290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92C1-14BF-411E-B503-0E2DA0E42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61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966E1-EAF4-4790-A131-7791B83A7290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92C1-14BF-411E-B503-0E2DA0E42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088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966E1-EAF4-4790-A131-7791B83A7290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92C1-14BF-411E-B503-0E2DA0E42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5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966E1-EAF4-4790-A131-7791B83A7290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92C1-14BF-411E-B503-0E2DA0E42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970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966E1-EAF4-4790-A131-7791B83A7290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92C1-14BF-411E-B503-0E2DA0E42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77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966E1-EAF4-4790-A131-7791B83A7290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92C1-14BF-411E-B503-0E2DA0E42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952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966E1-EAF4-4790-A131-7791B83A7290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92C1-14BF-411E-B503-0E2DA0E42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955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966E1-EAF4-4790-A131-7791B83A7290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92C1-14BF-411E-B503-0E2DA0E42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523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966E1-EAF4-4790-A131-7791B83A7290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92C1-14BF-411E-B503-0E2DA0E42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396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966E1-EAF4-4790-A131-7791B83A7290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92C1-14BF-411E-B503-0E2DA0E42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679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966E1-EAF4-4790-A131-7791B83A7290}" type="datetimeFigureOut">
              <a:rPr lang="en-US" smtClean="0"/>
              <a:t>10/21/22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692C1-14BF-411E-B503-0E2DA0E42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4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7" Type="http://schemas.openxmlformats.org/officeDocument/2006/relationships/image" Target="../media/image17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emf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5" Type="http://schemas.openxmlformats.org/officeDocument/2006/relationships/image" Target="../media/image21.emf"/><Relationship Id="rId4" Type="http://schemas.openxmlformats.org/officeDocument/2006/relationships/image" Target="../media/image20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gi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Antipsychotics</a:t>
            </a:r>
          </a:p>
        </p:txBody>
      </p:sp>
    </p:spTree>
    <p:extLst>
      <p:ext uri="{BB962C8B-B14F-4D97-AF65-F5344CB8AC3E}">
        <p14:creationId xmlns:p14="http://schemas.microsoft.com/office/powerpoint/2010/main" val="2856542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609600"/>
            <a:ext cx="2489200" cy="1701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1000" y="2590800"/>
            <a:ext cx="1603248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Thorazine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Triflpromazine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Perphenazine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Fluphenazine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Trifluoperazine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581400" y="1981200"/>
            <a:ext cx="4217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R1                                                                    R2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2667000"/>
            <a:ext cx="2381250" cy="3175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3352800"/>
            <a:ext cx="2381250" cy="3175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0400" y="2667000"/>
            <a:ext cx="1066800" cy="3122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34200" y="3352800"/>
            <a:ext cx="1295400" cy="37011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09800" y="4267200"/>
            <a:ext cx="4173621" cy="10668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6600" y="3962400"/>
            <a:ext cx="1066800" cy="31223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0400" y="4876800"/>
            <a:ext cx="1295400" cy="37011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86600" y="5943600"/>
            <a:ext cx="1295400" cy="37011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85999" y="5715000"/>
            <a:ext cx="3023937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001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914400"/>
            <a:ext cx="2489200" cy="1651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09600" y="3276600"/>
            <a:ext cx="171021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Chlorprothixene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Thiothixene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3276600"/>
            <a:ext cx="1244600" cy="584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0" y="4343400"/>
            <a:ext cx="2209800" cy="7239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3352800"/>
            <a:ext cx="520700" cy="1524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15100" y="4419600"/>
            <a:ext cx="952500" cy="59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0018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09600"/>
            <a:ext cx="1742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Butyrophenones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524000"/>
            <a:ext cx="3556000" cy="128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60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28600"/>
            <a:ext cx="3556000" cy="2286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286001"/>
            <a:ext cx="4231933" cy="2133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4343400"/>
            <a:ext cx="4343400" cy="2102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60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457200"/>
            <a:ext cx="6248400" cy="21559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181600" y="1676400"/>
            <a:ext cx="2321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Haloperidol </a:t>
            </a:r>
            <a:r>
              <a:rPr lang="en-US" dirty="0" err="1"/>
              <a:t>decanoate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5181600"/>
            <a:ext cx="1356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Depot Drugs</a:t>
            </a:r>
          </a:p>
        </p:txBody>
      </p:sp>
    </p:spTree>
    <p:extLst>
      <p:ext uri="{BB962C8B-B14F-4D97-AF65-F5344CB8AC3E}">
        <p14:creationId xmlns:p14="http://schemas.microsoft.com/office/powerpoint/2010/main" val="10761605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533400"/>
            <a:ext cx="6019800" cy="2626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605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1000"/>
            <a:ext cx="2537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Diphenylbutylpiperidines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90601"/>
            <a:ext cx="4267200" cy="227427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200" y="609600"/>
            <a:ext cx="4114800" cy="241744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3733800"/>
            <a:ext cx="4496305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3918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533400"/>
            <a:ext cx="2405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Neuroleptic Side Effects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1263134"/>
            <a:ext cx="4128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Sedation, hypotension, sexual dysfunction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19200" y="2378765"/>
            <a:ext cx="603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GI problems, bladder problems, cardiac side effects, </a:t>
            </a:r>
            <a:r>
              <a:rPr lang="en-US" dirty="0" err="1"/>
              <a:t>opthalmic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4267200"/>
            <a:ext cx="3292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Neuroleptic Malignant Syndrome</a:t>
            </a:r>
          </a:p>
        </p:txBody>
      </p:sp>
    </p:spTree>
    <p:extLst>
      <p:ext uri="{BB962C8B-B14F-4D97-AF65-F5344CB8AC3E}">
        <p14:creationId xmlns:p14="http://schemas.microsoft.com/office/powerpoint/2010/main" val="35753918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501134"/>
            <a:ext cx="3937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Long term neuroleptic use may result in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42350" y="1496631"/>
            <a:ext cx="2388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Parkinsonian</a:t>
            </a:r>
            <a:r>
              <a:rPr lang="en-US" dirty="0"/>
              <a:t> Syndrome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42349" y="2912165"/>
            <a:ext cx="1031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Akathisia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42349" y="4163631"/>
            <a:ext cx="1893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Tardive Dyskinesia</a:t>
            </a:r>
          </a:p>
        </p:txBody>
      </p:sp>
    </p:spTree>
    <p:extLst>
      <p:ext uri="{BB962C8B-B14F-4D97-AF65-F5344CB8AC3E}">
        <p14:creationId xmlns:p14="http://schemas.microsoft.com/office/powerpoint/2010/main" val="35753918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609600"/>
            <a:ext cx="5257800" cy="233578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810000"/>
            <a:ext cx="4038600" cy="2228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914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838200"/>
            <a:ext cx="1072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Psychosis</a:t>
            </a:r>
          </a:p>
        </p:txBody>
      </p:sp>
    </p:spTree>
    <p:extLst>
      <p:ext uri="{BB962C8B-B14F-4D97-AF65-F5344CB8AC3E}">
        <p14:creationId xmlns:p14="http://schemas.microsoft.com/office/powerpoint/2010/main" val="17483077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533400"/>
            <a:ext cx="387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Atypical Antipsychotics (2</a:t>
            </a:r>
            <a:r>
              <a:rPr lang="en-US" baseline="30000" dirty="0"/>
              <a:t>nd</a:t>
            </a:r>
            <a:r>
              <a:rPr lang="en-US" dirty="0"/>
              <a:t> generation)</a:t>
            </a:r>
          </a:p>
        </p:txBody>
      </p:sp>
    </p:spTree>
    <p:extLst>
      <p:ext uri="{BB962C8B-B14F-4D97-AF65-F5344CB8AC3E}">
        <p14:creationId xmlns:p14="http://schemas.microsoft.com/office/powerpoint/2010/main" val="35753918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.medscape.com/slide/migrated/editorial/cmecircle/2004/3537/images/table003_larg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295400"/>
            <a:ext cx="6697834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4800" y="609600"/>
            <a:ext cx="5006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Side effects related to binding at other receptors…..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240268"/>
            <a:ext cx="23065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Atypical antipsychotics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8668" y="4800600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Dizziness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8668" y="5486400"/>
            <a:ext cx="10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Sedation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8668" y="6172200"/>
            <a:ext cx="3102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Increased appetite/weight gain</a:t>
            </a:r>
          </a:p>
        </p:txBody>
      </p:sp>
    </p:spTree>
    <p:extLst>
      <p:ext uri="{BB962C8B-B14F-4D97-AF65-F5344CB8AC3E}">
        <p14:creationId xmlns:p14="http://schemas.microsoft.com/office/powerpoint/2010/main" val="33531643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819400"/>
            <a:ext cx="2438400" cy="230117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" y="228600"/>
            <a:ext cx="1676400" cy="1276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1643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381000"/>
            <a:ext cx="254000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4100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838200"/>
            <a:ext cx="4800600" cy="2045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4100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381000"/>
            <a:ext cx="3175000" cy="231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0582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2400"/>
            <a:ext cx="3505200" cy="2507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0582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81000"/>
            <a:ext cx="822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Latuda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838200"/>
            <a:ext cx="4457700" cy="242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1694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52400"/>
            <a:ext cx="3175000" cy="31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1513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9151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533400"/>
            <a:ext cx="1498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Schizophrenia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" y="4648200"/>
            <a:ext cx="84367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Positive Symptoms : delusions, hallucinations, thought disorder, emotional disturbances</a:t>
            </a:r>
          </a:p>
          <a:p>
            <a:endParaRPr lang="en-US" dirty="0"/>
          </a:p>
          <a:p>
            <a:r>
              <a:rPr lang="en-US" dirty="0"/>
              <a:t>Negative Symptoms : lack of motivation, social isolation, lessened speech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295400"/>
            <a:ext cx="820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Dopamine Hypothesis : Schizophrenia is the result of increased DA neurotransmission</a:t>
            </a:r>
          </a:p>
        </p:txBody>
      </p:sp>
    </p:spTree>
    <p:extLst>
      <p:ext uri="{BB962C8B-B14F-4D97-AF65-F5344CB8AC3E}">
        <p14:creationId xmlns:p14="http://schemas.microsoft.com/office/powerpoint/2010/main" val="17483077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57200" y="533400"/>
            <a:ext cx="1382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Lithium Salts</a:t>
            </a:r>
          </a:p>
        </p:txBody>
      </p:sp>
      <p:pic>
        <p:nvPicPr>
          <p:cNvPr id="2050" name="Picture 2" descr="https://upload.wikimedia.org/wikipedia/commons/thumb/7/70/Lithium-carbonate2DCSD.svg/1200px-Lithium-carbonate2DCSD.sv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295400"/>
            <a:ext cx="1371600" cy="645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31643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9151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762000"/>
            <a:ext cx="2926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Antipsychotics (Neuroleptics)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4724400"/>
            <a:ext cx="5713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Neuroleptics: cause sedation, are anxiolytic, are antiemetic</a:t>
            </a:r>
          </a:p>
        </p:txBody>
      </p:sp>
    </p:spTree>
    <p:extLst>
      <p:ext uri="{BB962C8B-B14F-4D97-AF65-F5344CB8AC3E}">
        <p14:creationId xmlns:p14="http://schemas.microsoft.com/office/powerpoint/2010/main" val="1748307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990600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Phenothiazines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352800" y="990600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Thioxanthenes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4191000"/>
            <a:ext cx="1742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Butyrophenones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209800"/>
            <a:ext cx="2057400" cy="1295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2209800"/>
            <a:ext cx="2057400" cy="12954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" y="4495800"/>
            <a:ext cx="3886200" cy="166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307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685800"/>
            <a:ext cx="1525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Phenothiazine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600200"/>
            <a:ext cx="20574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307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609600"/>
            <a:ext cx="2387598" cy="9144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685800"/>
            <a:ext cx="1905000" cy="216370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9800" y="685799"/>
            <a:ext cx="1981200" cy="196897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200" y="3657600"/>
            <a:ext cx="1981200" cy="2077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001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7009" y="533400"/>
            <a:ext cx="2489200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001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609600"/>
            <a:ext cx="2057400" cy="22987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609600"/>
            <a:ext cx="2463800" cy="276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00185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dcbd378cf7cdad2711691faaa2e8eda8da27de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143</Words>
  <Application>Microsoft Macintosh PowerPoint</Application>
  <PresentationFormat>On-screen Show (4:3)</PresentationFormat>
  <Paragraphs>62</Paragraphs>
  <Slides>31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Arial</vt:lpstr>
      <vt:lpstr>Calibri</vt:lpstr>
      <vt:lpstr>Office Theme</vt:lpstr>
      <vt:lpstr>Antipsychotics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North Georgia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Antipsychotics</dc:title>
  <dc:creator>gagiles</dc:creator>
  <cp:lastModifiedBy>Greta Giles</cp:lastModifiedBy>
  <cp:revision>14</cp:revision>
  <dcterms:created xsi:type="dcterms:W3CDTF">2018-02-22T15:04:55Z</dcterms:created>
  <dcterms:modified xsi:type="dcterms:W3CDTF">2022-10-21T14:34:49Z</dcterms:modified>
</cp:coreProperties>
</file>