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27B579-BA99-554D-8478-A391C5FEB0B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10E861-8814-054D-87EA-566968451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9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10E861-8814-054D-87EA-566968451B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24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0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4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0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8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6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8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3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25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5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02F5A-5306-FD4F-A574-9A1835723966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03C05-B60F-E34B-921B-F467AEC1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5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Glutamate</a:t>
            </a:r>
          </a:p>
        </p:txBody>
      </p:sp>
    </p:spTree>
    <p:extLst>
      <p:ext uri="{BB962C8B-B14F-4D97-AF65-F5344CB8AC3E}">
        <p14:creationId xmlns:p14="http://schemas.microsoft.com/office/powerpoint/2010/main" val="9275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3186" y="656216"/>
            <a:ext cx="1172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Glutamate</a:t>
            </a:r>
          </a:p>
        </p:txBody>
      </p:sp>
      <p:pic>
        <p:nvPicPr>
          <p:cNvPr id="1026" name="Picture 2" descr="Image result for glutam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548" y="376518"/>
            <a:ext cx="2150876" cy="1093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GA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262" y="376518"/>
            <a:ext cx="1957481" cy="65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261412" y="1491396"/>
            <a:ext cx="71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GABA</a:t>
            </a:r>
          </a:p>
        </p:txBody>
      </p:sp>
    </p:spTree>
    <p:extLst>
      <p:ext uri="{BB962C8B-B14F-4D97-AF65-F5344CB8AC3E}">
        <p14:creationId xmlns:p14="http://schemas.microsoft.com/office/powerpoint/2010/main" val="975439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kain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35" y="720951"/>
            <a:ext cx="1479587" cy="127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1335" y="322729"/>
            <a:ext cx="884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Kainate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02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245" y="451821"/>
            <a:ext cx="6209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AMPA (2-amino-3-hydroxyl-5-methyl-4-isooxazole propionic acid</a:t>
            </a:r>
          </a:p>
        </p:txBody>
      </p:sp>
      <p:pic>
        <p:nvPicPr>
          <p:cNvPr id="3074" name="Picture 2" descr="Image result for AM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52" y="1107882"/>
            <a:ext cx="2009589" cy="149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626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367" y="537882"/>
            <a:ext cx="3111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NMDA ( N-methyl-D-Aspartate)</a:t>
            </a:r>
          </a:p>
        </p:txBody>
      </p:sp>
      <p:pic>
        <p:nvPicPr>
          <p:cNvPr id="4098" name="Picture 2" descr="Image result for NM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39" y="1194099"/>
            <a:ext cx="2277059" cy="139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6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mantad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37" y="580082"/>
            <a:ext cx="828005" cy="1162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ketam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45" y="2443832"/>
            <a:ext cx="1091165" cy="124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phencyclidi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104" y="3345408"/>
            <a:ext cx="1127803" cy="142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memant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45" y="5255313"/>
            <a:ext cx="1060656" cy="106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ycloseri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003" y="5255313"/>
            <a:ext cx="1291488" cy="9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805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094" y="505609"/>
            <a:ext cx="2766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Glutamate-Glutamine Cycle</a:t>
            </a:r>
          </a:p>
        </p:txBody>
      </p:sp>
      <p:pic>
        <p:nvPicPr>
          <p:cNvPr id="6146" name="Picture 2" descr="Image result for Glutamate Glutamine Cy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471" y="1261071"/>
            <a:ext cx="48768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38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548640"/>
            <a:ext cx="1318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GABA Shunt</a:t>
            </a:r>
          </a:p>
          <a:p>
            <a:endParaRPr lang="en-US" dirty="0"/>
          </a:p>
        </p:txBody>
      </p:sp>
      <p:pic>
        <p:nvPicPr>
          <p:cNvPr id="5122" name="Picture 2" descr="Image result for GABA sh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13" y="430306"/>
            <a:ext cx="4095750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20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96a90525a2a55d1297c869c8ce813e4fce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18</Words>
  <Application>Microsoft Macintosh PowerPoint</Application>
  <PresentationFormat>On-screen Show (4:3)</PresentationFormat>
  <Paragraphs>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Glutamate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Histaminic Receptors</dc:title>
  <dc:creator>Greta Giles</dc:creator>
  <cp:lastModifiedBy>Greta Giles</cp:lastModifiedBy>
  <cp:revision>14</cp:revision>
  <cp:lastPrinted>2018-03-23T15:38:45Z</cp:lastPrinted>
  <dcterms:created xsi:type="dcterms:W3CDTF">2018-03-02T15:41:38Z</dcterms:created>
  <dcterms:modified xsi:type="dcterms:W3CDTF">2022-10-21T14:35:59Z</dcterms:modified>
</cp:coreProperties>
</file>