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5" r:id="rId16"/>
    <p:sldId id="276" r:id="rId17"/>
    <p:sldId id="277" r:id="rId18"/>
    <p:sldId id="270" r:id="rId19"/>
    <p:sldId id="271" r:id="rId20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72590" autoAdjust="0"/>
  </p:normalViewPr>
  <p:slideViewPr>
    <p:cSldViewPr snapToGrid="0" snapToObjects="1">
      <p:cViewPr varScale="1">
        <p:scale>
          <a:sx n="81" d="100"/>
          <a:sy n="81" d="100"/>
        </p:scale>
        <p:origin x="2520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8595E46-0D2D-4A08-ABB0-53ECA19A64D5}" type="datetimeFigureOut">
              <a:rPr lang="en-US" smtClean="0"/>
              <a:t>10/21/22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5571DE8-9A87-4CAB-AD68-4EAC9983F3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15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571DE8-9A87-4CAB-AD68-4EAC9983F3A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2308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571DE8-9A87-4CAB-AD68-4EAC9983F3A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25205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571DE8-9A87-4CAB-AD68-4EAC9983F3A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86975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571DE8-9A87-4CAB-AD68-4EAC9983F3A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83829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571DE8-9A87-4CAB-AD68-4EAC9983F3A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59844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571DE8-9A87-4CAB-AD68-4EAC9983F3A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7218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571DE8-9A87-4CAB-AD68-4EAC9983F3A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03336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571DE8-9A87-4CAB-AD68-4EAC9983F3A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77954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571DE8-9A87-4CAB-AD68-4EAC9983F3A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27457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571DE8-9A87-4CAB-AD68-4EAC9983F3A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37397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571DE8-9A87-4CAB-AD68-4EAC9983F3A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4180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571DE8-9A87-4CAB-AD68-4EAC9983F3A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1513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571DE8-9A87-4CAB-AD68-4EAC9983F3A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8949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571DE8-9A87-4CAB-AD68-4EAC9983F3A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0022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571DE8-9A87-4CAB-AD68-4EAC9983F3A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088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Phenobarbital</a:t>
            </a:r>
          </a:p>
          <a:p>
            <a:r>
              <a:rPr lang="en-US" dirty="0" err="1"/>
              <a:t>Methbarbital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571DE8-9A87-4CAB-AD68-4EAC9983F3A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8969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571DE8-9A87-4CAB-AD68-4EAC9983F3A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6168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571DE8-9A87-4CAB-AD68-4EAC9983F3A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887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571DE8-9A87-4CAB-AD68-4EAC9983F3A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5519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1AEBC-6F8E-E945-85FD-FDD5AA0F9239}" type="datetimeFigureOut">
              <a:rPr lang="en-US" smtClean="0"/>
              <a:t>10/21/22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BF56D-4A5E-754A-9DE3-51042A4EB2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101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1AEBC-6F8E-E945-85FD-FDD5AA0F9239}" type="datetimeFigureOut">
              <a:rPr lang="en-US" smtClean="0"/>
              <a:t>10/21/22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BF56D-4A5E-754A-9DE3-51042A4EB2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5095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1AEBC-6F8E-E945-85FD-FDD5AA0F9239}" type="datetimeFigureOut">
              <a:rPr lang="en-US" smtClean="0"/>
              <a:t>10/21/22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BF56D-4A5E-754A-9DE3-51042A4EB2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9866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1AEBC-6F8E-E945-85FD-FDD5AA0F9239}" type="datetimeFigureOut">
              <a:rPr lang="en-US" smtClean="0"/>
              <a:t>10/21/22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BF56D-4A5E-754A-9DE3-51042A4EB2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122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1AEBC-6F8E-E945-85FD-FDD5AA0F9239}" type="datetimeFigureOut">
              <a:rPr lang="en-US" smtClean="0"/>
              <a:t>10/21/22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BF56D-4A5E-754A-9DE3-51042A4EB2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599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1AEBC-6F8E-E945-85FD-FDD5AA0F9239}" type="datetimeFigureOut">
              <a:rPr lang="en-US" smtClean="0"/>
              <a:t>10/21/22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BF56D-4A5E-754A-9DE3-51042A4EB2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323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1AEBC-6F8E-E945-85FD-FDD5AA0F9239}" type="datetimeFigureOut">
              <a:rPr lang="en-US" smtClean="0"/>
              <a:t>10/21/22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BF56D-4A5E-754A-9DE3-51042A4EB2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096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1AEBC-6F8E-E945-85FD-FDD5AA0F9239}" type="datetimeFigureOut">
              <a:rPr lang="en-US" smtClean="0"/>
              <a:t>10/21/22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BF56D-4A5E-754A-9DE3-51042A4EB2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560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1AEBC-6F8E-E945-85FD-FDD5AA0F9239}" type="datetimeFigureOut">
              <a:rPr lang="en-US" smtClean="0"/>
              <a:t>10/21/22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BF56D-4A5E-754A-9DE3-51042A4EB2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619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1AEBC-6F8E-E945-85FD-FDD5AA0F9239}" type="datetimeFigureOut">
              <a:rPr lang="en-US" smtClean="0"/>
              <a:t>10/21/22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BF56D-4A5E-754A-9DE3-51042A4EB2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496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1AEBC-6F8E-E945-85FD-FDD5AA0F9239}" type="datetimeFigureOut">
              <a:rPr lang="en-US" smtClean="0"/>
              <a:t>10/21/22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BF56D-4A5E-754A-9DE3-51042A4EB2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092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E1AEBC-6F8E-E945-85FD-FDD5AA0F9239}" type="datetimeFigureOut">
              <a:rPr lang="en-US" smtClean="0"/>
              <a:t>10/21/22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7BF56D-4A5E-754A-9DE3-51042A4EB2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119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2.jpeg"/><Relationship Id="rId4" Type="http://schemas.openxmlformats.org/officeDocument/2006/relationships/image" Target="../media/image21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Anxiolytics</a:t>
            </a:r>
            <a:br>
              <a:rPr lang="en-US"/>
            </a:b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2256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62708" y="675249"/>
            <a:ext cx="4281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Barbiturate Synthesis  (</a:t>
            </a:r>
            <a:r>
              <a:rPr lang="en-US" dirty="0" err="1"/>
              <a:t>Grimaux’s</a:t>
            </a:r>
            <a:r>
              <a:rPr lang="en-US" dirty="0"/>
              <a:t> Synthesis)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6281" y="1499075"/>
            <a:ext cx="1793389" cy="1414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40227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20505" y="590843"/>
            <a:ext cx="1743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Benzodiazepines</a:t>
            </a:r>
          </a:p>
        </p:txBody>
      </p:sp>
      <p:pic>
        <p:nvPicPr>
          <p:cNvPr id="7170" name="Picture 2" descr="Image result for benzodiazepine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6923" y="1610752"/>
            <a:ext cx="1583108" cy="2229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94474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8302" y="460661"/>
            <a:ext cx="31656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Benzodiazepine Mode of Action</a:t>
            </a:r>
          </a:p>
        </p:txBody>
      </p:sp>
    </p:spTree>
    <p:extLst>
      <p:ext uri="{BB962C8B-B14F-4D97-AF65-F5344CB8AC3E}">
        <p14:creationId xmlns:p14="http://schemas.microsoft.com/office/powerpoint/2010/main" val="14115083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20505" y="633046"/>
            <a:ext cx="11092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Diazepam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20505" y="3400810"/>
            <a:ext cx="12086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Lorazepam</a:t>
            </a:r>
          </a:p>
        </p:txBody>
      </p:sp>
      <p:pic>
        <p:nvPicPr>
          <p:cNvPr id="8194" name="Picture 2" descr="Image result for diazepa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161" y="1584739"/>
            <a:ext cx="1337247" cy="14910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6" name="Picture 4" descr="Image result for lorazepam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505" y="4527292"/>
            <a:ext cx="1575581" cy="14127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4488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36098" y="633046"/>
            <a:ext cx="12344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Alprazolam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3432517"/>
            <a:ext cx="1097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Clobazam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219114" y="3432517"/>
            <a:ext cx="1223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Midazolam</a:t>
            </a:r>
          </a:p>
        </p:txBody>
      </p:sp>
      <p:pic>
        <p:nvPicPr>
          <p:cNvPr id="9218" name="Picture 2" descr="Image result for alprazola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098" y="1199326"/>
            <a:ext cx="1396037" cy="1762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0" name="Picture 4" descr="Image result for clobazam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" y="4427289"/>
            <a:ext cx="1694264" cy="1889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2" name="Picture 6" descr="Image result for midazolam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0301" y="4139474"/>
            <a:ext cx="1560780" cy="1980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79212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20505" y="476516"/>
            <a:ext cx="25803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Benzodiazepine Synthesis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95941" y="1028847"/>
            <a:ext cx="1504950" cy="1733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45081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1240" y="971550"/>
            <a:ext cx="3810000" cy="4914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75830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Image result for diazepam metabolis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7102" y="823619"/>
            <a:ext cx="4247955" cy="5193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861482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6437" y="576775"/>
            <a:ext cx="35423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Nonbenzodiazepine</a:t>
            </a:r>
            <a:r>
              <a:rPr lang="en-US" dirty="0"/>
              <a:t> GABA</a:t>
            </a:r>
            <a:r>
              <a:rPr lang="en-US" baseline="-25000" dirty="0"/>
              <a:t>A</a:t>
            </a:r>
            <a:r>
              <a:rPr lang="en-US" dirty="0"/>
              <a:t> agonists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06437" y="1463040"/>
            <a:ext cx="10598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Zolpidem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30129" y="3784210"/>
            <a:ext cx="10951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Zopiclone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96893" y="3784210"/>
            <a:ext cx="988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Zaleplon</a:t>
            </a:r>
            <a:endParaRPr lang="en-US" dirty="0"/>
          </a:p>
        </p:txBody>
      </p:sp>
      <p:pic>
        <p:nvPicPr>
          <p:cNvPr id="10242" name="Picture 2" descr="Image result for zolpide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30" y="1889922"/>
            <a:ext cx="2413365" cy="16129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4" name="Picture 4" descr="Image result for zaleplo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325" y="4446670"/>
            <a:ext cx="13335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6" name="Picture 6" descr="Image result for zopiclon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6522" y="4335032"/>
            <a:ext cx="1888597" cy="2016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66146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4572" y="675249"/>
            <a:ext cx="1777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GABA Antagonist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61181" y="1376848"/>
            <a:ext cx="10787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Flumzenil</a:t>
            </a:r>
            <a:endParaRPr lang="en-US" dirty="0"/>
          </a:p>
        </p:txBody>
      </p:sp>
      <p:pic>
        <p:nvPicPr>
          <p:cNvPr id="11266" name="Picture 2" descr="Image result for flumazeni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181" y="2390899"/>
            <a:ext cx="2469709" cy="16588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94813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77732" y="634701"/>
            <a:ext cx="7194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GABA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01675" y="1635162"/>
            <a:ext cx="46484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Low [GABA] is associated with anxiety disorders</a:t>
            </a:r>
          </a:p>
        </p:txBody>
      </p:sp>
      <p:pic>
        <p:nvPicPr>
          <p:cNvPr id="1026" name="Picture 2" descr="Image result for GAB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3366" y="514635"/>
            <a:ext cx="1828392" cy="609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14279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23944" y="742278"/>
            <a:ext cx="17052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GABA Receptors</a:t>
            </a:r>
          </a:p>
        </p:txBody>
      </p:sp>
    </p:spTree>
    <p:extLst>
      <p:ext uri="{BB962C8B-B14F-4D97-AF65-F5344CB8AC3E}">
        <p14:creationId xmlns:p14="http://schemas.microsoft.com/office/powerpoint/2010/main" val="36990944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Image result for GABA channel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8970" y="1194100"/>
            <a:ext cx="3086926" cy="2317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Image result for muscimol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152" y="5351541"/>
            <a:ext cx="2125046" cy="1172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13492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7882" y="591671"/>
            <a:ext cx="13374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Barbiturates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09670" y="190780"/>
            <a:ext cx="1793389" cy="1414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19560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98033" y="537882"/>
            <a:ext cx="25499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Long Lasting Barbiturates</a:t>
            </a:r>
          </a:p>
        </p:txBody>
      </p:sp>
      <p:pic>
        <p:nvPicPr>
          <p:cNvPr id="4098" name="Picture 2" descr="Image result for phenobarbita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262" y="1535590"/>
            <a:ext cx="1115767" cy="1627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4" descr="Image result for metharbita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102" name="Picture 6" descr="Image result for metharbital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894" y="4550484"/>
            <a:ext cx="1257421" cy="1314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46300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4572" y="601395"/>
            <a:ext cx="24899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Intermediate Acting</a:t>
            </a:r>
          </a:p>
        </p:txBody>
      </p:sp>
      <p:pic>
        <p:nvPicPr>
          <p:cNvPr id="5122" name="Picture 2" descr="Image result for amobarbita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249" y="1372455"/>
            <a:ext cx="1426776" cy="1567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703539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8640" y="574989"/>
            <a:ext cx="20145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Short Acting  &lt;3 </a:t>
            </a:r>
            <a:r>
              <a:rPr lang="en-US" dirty="0" err="1"/>
              <a:t>hrs</a:t>
            </a:r>
            <a:endParaRPr lang="en-US" dirty="0"/>
          </a:p>
        </p:txBody>
      </p:sp>
      <p:pic>
        <p:nvPicPr>
          <p:cNvPr id="6146" name="Picture 2" descr="Image result for pentobarbita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689" y="1412411"/>
            <a:ext cx="1095375" cy="1781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Image result for secobarbital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682" y="4342814"/>
            <a:ext cx="1114219" cy="1551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62761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9672" y="971550"/>
            <a:ext cx="1743041" cy="149155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99673" y="520505"/>
            <a:ext cx="17430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Thiobarbiturates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39412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74</Words>
  <Application>Microsoft Macintosh PowerPoint</Application>
  <PresentationFormat>On-screen Show (4:3)</PresentationFormat>
  <Paragraphs>45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Calibri</vt:lpstr>
      <vt:lpstr>Office Theme</vt:lpstr>
      <vt:lpstr>Anxiolytics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Anxiolytics </dc:title>
  <dc:creator>Greta Giles</dc:creator>
  <cp:lastModifiedBy>Greta Giles</cp:lastModifiedBy>
  <cp:revision>10</cp:revision>
  <cp:lastPrinted>2018-03-23T20:25:02Z</cp:lastPrinted>
  <dcterms:created xsi:type="dcterms:W3CDTF">2018-03-13T17:13:48Z</dcterms:created>
  <dcterms:modified xsi:type="dcterms:W3CDTF">2022-10-21T14:36:22Z</dcterms:modified>
</cp:coreProperties>
</file>