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65" r:id="rId18"/>
    <p:sldId id="273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B579-BA99-554D-8478-A391C5FEB0B9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0E861-8814-054D-87EA-56696845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Loratadine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0E861-8814-054D-87EA-566968451B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8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F5A-5306-FD4F-A574-9A1835723966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3C05-B60F-E34B-921B-F467AEC1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Histamine Receptors</a:t>
            </a:r>
          </a:p>
        </p:txBody>
      </p:sp>
    </p:spTree>
    <p:extLst>
      <p:ext uri="{BB962C8B-B14F-4D97-AF65-F5344CB8AC3E}">
        <p14:creationId xmlns:p14="http://schemas.microsoft.com/office/powerpoint/2010/main" val="92756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862" y="543617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Generation H1 Antagonists : </a:t>
            </a:r>
            <a:r>
              <a:rPr lang="en-US" dirty="0" err="1"/>
              <a:t>propylamines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03" y="1603382"/>
            <a:ext cx="19685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03" y="3218944"/>
            <a:ext cx="1834810" cy="15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62" y="543617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Generation H1 Antagonists : </a:t>
            </a:r>
            <a:r>
              <a:rPr lang="en-US" dirty="0" err="1"/>
              <a:t>phenothiazines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96" y="543617"/>
            <a:ext cx="20574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2" y="4346106"/>
            <a:ext cx="2286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3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62" y="54361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Dibenzocycloheptenes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5" y="1475543"/>
            <a:ext cx="2209800" cy="241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43" y="4201634"/>
            <a:ext cx="1908749" cy="18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3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16" y="602428"/>
            <a:ext cx="343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Generation H1 Antagonists</a:t>
            </a:r>
          </a:p>
        </p:txBody>
      </p:sp>
    </p:spTree>
    <p:extLst>
      <p:ext uri="{BB962C8B-B14F-4D97-AF65-F5344CB8AC3E}">
        <p14:creationId xmlns:p14="http://schemas.microsoft.com/office/powerpoint/2010/main" val="137315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74" y="1032891"/>
            <a:ext cx="5418658" cy="37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2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28" y="365760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Treating Ulcers</a:t>
            </a:r>
          </a:p>
        </p:txBody>
      </p:sp>
      <p:pic>
        <p:nvPicPr>
          <p:cNvPr id="2050" name="Picture 2" descr="Image result for peptic ulc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1" y="881452"/>
            <a:ext cx="7268165" cy="32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5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" y="502920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Antacids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" y="2194560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Antibiotics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92" y="3804904"/>
            <a:ext cx="18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Mucoprotectants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192" y="5513832"/>
            <a:ext cx="167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Anticholinergics</a:t>
            </a:r>
          </a:p>
        </p:txBody>
      </p:sp>
    </p:spTree>
    <p:extLst>
      <p:ext uri="{BB962C8B-B14F-4D97-AF65-F5344CB8AC3E}">
        <p14:creationId xmlns:p14="http://schemas.microsoft.com/office/powerpoint/2010/main" val="324659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84" y="5615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 Antagonists</a:t>
            </a:r>
          </a:p>
        </p:txBody>
      </p:sp>
      <p:pic>
        <p:nvPicPr>
          <p:cNvPr id="3074" name="Picture 2" descr="Image result for H2 antagon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7" y="2619819"/>
            <a:ext cx="52387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3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" y="557784"/>
            <a:ext cx="293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 of Cimetidine…</a:t>
            </a:r>
          </a:p>
        </p:txBody>
      </p:sp>
    </p:spTree>
    <p:extLst>
      <p:ext uri="{BB962C8B-B14F-4D97-AF65-F5344CB8AC3E}">
        <p14:creationId xmlns:p14="http://schemas.microsoft.com/office/powerpoint/2010/main" val="234419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4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2" y="335114"/>
            <a:ext cx="4663994" cy="17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00" y="1052904"/>
            <a:ext cx="4872892" cy="39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9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001" y="933696"/>
            <a:ext cx="367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 : smooth muscle, endothelial 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001" y="2315567"/>
            <a:ext cx="298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 : gastric cells, parietal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001" y="397754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 : CNS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001" y="5527483"/>
            <a:ext cx="188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H4 : Immune Cells</a:t>
            </a:r>
          </a:p>
        </p:txBody>
      </p:sp>
    </p:spTree>
    <p:extLst>
      <p:ext uri="{BB962C8B-B14F-4D97-AF65-F5344CB8AC3E}">
        <p14:creationId xmlns:p14="http://schemas.microsoft.com/office/powerpoint/2010/main" val="407782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09" y="172212"/>
            <a:ext cx="23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Histamine Deactivation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43" y="504196"/>
            <a:ext cx="5182618" cy="56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70" y="784305"/>
            <a:ext cx="257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Scombroid</a:t>
            </a:r>
            <a:r>
              <a:rPr lang="en-US" dirty="0"/>
              <a:t> Fish Poisoning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38" y="458963"/>
            <a:ext cx="3100038" cy="23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62" y="543617"/>
            <a:ext cx="659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Generation H1 Antagonists : </a:t>
            </a:r>
            <a:r>
              <a:rPr lang="en-US" dirty="0" err="1"/>
              <a:t>aminoalkyl</a:t>
            </a:r>
            <a:r>
              <a:rPr lang="en-US" dirty="0"/>
              <a:t> ethers (</a:t>
            </a:r>
            <a:r>
              <a:rPr lang="en-US" dirty="0" err="1"/>
              <a:t>ethanolamines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5" y="1440538"/>
            <a:ext cx="243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862" y="543617"/>
            <a:ext cx="501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Generation H1 Antagonists : </a:t>
            </a:r>
            <a:r>
              <a:rPr lang="en-US" dirty="0" err="1"/>
              <a:t>ethylenediamines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54" y="1572760"/>
            <a:ext cx="19304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62" y="4381197"/>
            <a:ext cx="2298358" cy="20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62" y="543617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Generation H1 Antagonists : </a:t>
            </a:r>
            <a:r>
              <a:rPr lang="en-US" dirty="0" err="1"/>
              <a:t>piperazines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661" y="367267"/>
            <a:ext cx="2061862" cy="2029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62" y="4086001"/>
            <a:ext cx="1949265" cy="194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576" y="3829703"/>
            <a:ext cx="3020169" cy="20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1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6a90525a2a55d1297c869c8ce813e4fce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81</Words>
  <Application>Microsoft Macintosh PowerPoint</Application>
  <PresentationFormat>On-screen Show (4:3)</PresentationFormat>
  <Paragraphs>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Histamine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Histaminic Receptors</dc:title>
  <dc:creator>Greta Giles</dc:creator>
  <cp:lastModifiedBy>Greta Giles</cp:lastModifiedBy>
  <cp:revision>12</cp:revision>
  <dcterms:created xsi:type="dcterms:W3CDTF">2018-03-02T15:41:38Z</dcterms:created>
  <dcterms:modified xsi:type="dcterms:W3CDTF">2022-10-21T14:36:50Z</dcterms:modified>
</cp:coreProperties>
</file>