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80" r:id="rId25"/>
    <p:sldId id="279" r:id="rId26"/>
    <p:sldId id="282" r:id="rId27"/>
    <p:sldId id="288" r:id="rId28"/>
    <p:sldId id="286" r:id="rId29"/>
    <p:sldId id="289" r:id="rId30"/>
    <p:sldId id="290" r:id="rId31"/>
    <p:sldId id="283" r:id="rId32"/>
    <p:sldId id="287" r:id="rId33"/>
    <p:sldId id="291" r:id="rId34"/>
    <p:sldId id="297" r:id="rId35"/>
    <p:sldId id="298" r:id="rId36"/>
    <p:sldId id="354" r:id="rId37"/>
    <p:sldId id="366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079B-4028-1549-9B62-87C596C892FA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BAC9-D94F-A249-A1F4-FBE7CCCC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AB6C-14BD-B345-91F7-BA202B0EA9DF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8E776-9045-7B49-8965-480A4F05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4dkl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8E776-9045-7B49-8965-480A4F05E3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F721-66A5-9D4C-AB72-89CAC6644725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3148-B2EA-EA4D-B4F7-D76A27917BE1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1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3200-2526-D34D-8614-A45FA50FEC64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57-67B9-C244-B086-8A9670EE73BC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3326-26A8-3A48-A329-A4ACFA6A2200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5AA6-D04B-D74B-95D6-2011AFC203A2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B807-54F1-D745-BEF5-C959E9D1C02E}" type="datetime1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041-AC3D-D149-ABCE-F7FB677F4F46}" type="datetime1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856E-7532-704A-B609-45B7CF5BCB73}" type="datetime1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DE33-B49E-7247-8795-33CD84681254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9688-7657-164F-8AFF-B7D7E4435750}" type="datetime1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D49F-7C7A-4A49-B6CB-F97EC4DFDDD3}" type="datetime1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DB42-D812-9343-9DF4-2B641F40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Antibiotics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450" y="85228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Activity Relationships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011" y="1871693"/>
            <a:ext cx="13294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Alkyl groups</a:t>
            </a:r>
          </a:p>
          <a:p>
            <a:endParaRPr lang="en-US" dirty="0"/>
          </a:p>
          <a:p>
            <a:r>
              <a:rPr lang="en-US" dirty="0"/>
              <a:t>Aryl groups</a:t>
            </a:r>
          </a:p>
          <a:p>
            <a:endParaRPr lang="en-US" dirty="0"/>
          </a:p>
          <a:p>
            <a:r>
              <a:rPr lang="en-US" dirty="0"/>
              <a:t>Halogens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011" y="4060066"/>
            <a:ext cx="409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 chains                   Branched chains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15" y="482957"/>
            <a:ext cx="116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Resorcinol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5" y="1124957"/>
            <a:ext cx="2523059" cy="131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815" y="3058213"/>
            <a:ext cx="99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O-Cresol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1" y="3629539"/>
            <a:ext cx="2044468" cy="19107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5" y="1219943"/>
            <a:ext cx="2005385" cy="2473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413" y="4194598"/>
            <a:ext cx="88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Thymol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910" y="1219943"/>
            <a:ext cx="2016283" cy="247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6234" y="4079294"/>
            <a:ext cx="9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Menthol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546" y="1219943"/>
            <a:ext cx="1988674" cy="1988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7399" y="3693251"/>
            <a:ext cx="11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Eucalyptol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8" y="376911"/>
            <a:ext cx="3067726" cy="133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783" y="208118"/>
            <a:ext cx="183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N-hexylresorcinol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2" y="2025308"/>
            <a:ext cx="776397" cy="163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48" y="4194598"/>
            <a:ext cx="1454104" cy="15207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2" y="760592"/>
            <a:ext cx="2860374" cy="153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71" y="316680"/>
            <a:ext cx="184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Hexachlorophene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92" y="3648381"/>
            <a:ext cx="3091166" cy="139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323" y="3108347"/>
            <a:ext cx="102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Triclosan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3716" y="3108347"/>
            <a:ext cx="134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Triclocarban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29" y="3836428"/>
            <a:ext cx="3709398" cy="120555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52" y="449534"/>
            <a:ext cx="154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Benzyl Alcohol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2" y="1143000"/>
            <a:ext cx="1958731" cy="9793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905" y="73530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Aldehydes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334" y="1955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03" y="1656988"/>
            <a:ext cx="1093200" cy="1033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3560793"/>
            <a:ext cx="3002756" cy="12855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725" y="533091"/>
            <a:ext cx="122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Detergents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5" y="1460461"/>
            <a:ext cx="6096000" cy="2667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80" y="1118834"/>
            <a:ext cx="5046118" cy="678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815" y="601616"/>
            <a:ext cx="347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Cetyltrimethyl</a:t>
            </a:r>
            <a:r>
              <a:rPr lang="en-US" dirty="0"/>
              <a:t> ammonium chloride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4" y="2649603"/>
            <a:ext cx="3556000" cy="97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4191" y="2823412"/>
            <a:ext cx="231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Cetylpyrinium</a:t>
            </a:r>
            <a:r>
              <a:rPr lang="en-US" dirty="0"/>
              <a:t> chloride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15" y="5029432"/>
            <a:ext cx="2287471" cy="1103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614" y="4478694"/>
            <a:ext cx="24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Benzylalkonium</a:t>
            </a:r>
            <a:r>
              <a:rPr lang="en-US" dirty="0"/>
              <a:t> chloride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561" y="484635"/>
            <a:ext cx="148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Chlorhexidine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967"/>
            <a:ext cx="9144000" cy="18984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10" y="369725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384" y="1060950"/>
            <a:ext cx="14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Bacteriocidal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384" y="2121901"/>
            <a:ext cx="14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Bacteriostatic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384" y="3391827"/>
            <a:ext cx="112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Antiseptic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384" y="4855046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Disinfectant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384" y="6221028"/>
            <a:ext cx="171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Antimicrobial…..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49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97" y="39939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Nonionic Detergents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7" y="1138064"/>
            <a:ext cx="2576758" cy="1168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07" y="317519"/>
            <a:ext cx="322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Usage Overview……in general…..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307" y="969268"/>
            <a:ext cx="4084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Alcohols/Aldehydes:  bacteria and viruses</a:t>
            </a:r>
          </a:p>
          <a:p>
            <a:endParaRPr lang="en-US" dirty="0"/>
          </a:p>
          <a:p>
            <a:r>
              <a:rPr lang="en-US" dirty="0"/>
              <a:t>Phenols : bacteria and fungi</a:t>
            </a:r>
          </a:p>
          <a:p>
            <a:endParaRPr lang="en-US" dirty="0"/>
          </a:p>
          <a:p>
            <a:r>
              <a:rPr lang="en-US" dirty="0"/>
              <a:t>Detergents : bacteria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79" y="424499"/>
            <a:ext cx="2679700" cy="302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51" y="533092"/>
            <a:ext cx="19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Hydrogen Peroxide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621"/>
            <a:ext cx="5597515" cy="16192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1" y="432822"/>
            <a:ext cx="10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Halogens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780" y="818866"/>
            <a:ext cx="249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Hypochlorous</a:t>
            </a:r>
            <a:r>
              <a:rPr lang="en-US" dirty="0"/>
              <a:t> acid  </a:t>
            </a:r>
            <a:r>
              <a:rPr lang="en-US" dirty="0" err="1"/>
              <a:t>HClO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83" y="2068143"/>
            <a:ext cx="2345816" cy="158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443" y="4194597"/>
            <a:ext cx="2825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Chlorine    Cl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  <a:p>
            <a:r>
              <a:rPr lang="en-US" dirty="0"/>
              <a:t>Sodium hypochlorite  </a:t>
            </a:r>
            <a:r>
              <a:rPr lang="en-US" dirty="0" err="1"/>
              <a:t>NaOCl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8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1" y="432822"/>
            <a:ext cx="10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Halogens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780" y="818866"/>
            <a:ext cx="4421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Iodine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  2% in 50% alcohol; may include </a:t>
            </a:r>
            <a:r>
              <a:rPr lang="en-US" dirty="0" err="1"/>
              <a:t>NaI</a:t>
            </a:r>
            <a:r>
              <a:rPr lang="en-US" dirty="0"/>
              <a:t> and 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6443" y="3258751"/>
            <a:ext cx="275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Betadine</a:t>
            </a:r>
            <a:r>
              <a:rPr lang="en-US" dirty="0"/>
              <a:t> (</a:t>
            </a:r>
            <a:r>
              <a:rPr lang="en-US" dirty="0" err="1"/>
              <a:t>Povidone</a:t>
            </a:r>
            <a:r>
              <a:rPr lang="en-US" dirty="0"/>
              <a:t>-Iodine)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00" y="4197816"/>
            <a:ext cx="1253191" cy="15008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5091" y="5748784"/>
            <a:ext cx="6027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bacteria, viruses, fungi, protozoans, molds and yeast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52" y="417788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Iodination of Tyrosine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20" y="787120"/>
            <a:ext cx="6565900" cy="227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20" y="3657600"/>
            <a:ext cx="63627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58" y="3156784"/>
            <a:ext cx="227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Oxidation of </a:t>
            </a:r>
            <a:r>
              <a:rPr lang="en-US" dirty="0" err="1"/>
              <a:t>Cysteines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22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Lipids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1112" y="373026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Anesthetics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4899" y="4297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260"/>
            <a:ext cx="3900272" cy="20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0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22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Lipids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563" y="835871"/>
            <a:ext cx="267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Antibiotics and antifungals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4899" y="42979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57" y="1505822"/>
            <a:ext cx="4064000" cy="1735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63" y="4277783"/>
            <a:ext cx="2312772" cy="2078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0260"/>
            <a:ext cx="3900272" cy="20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46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Proteins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0260"/>
            <a:ext cx="3900272" cy="209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5963" y="46653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963" y="179833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0272" y="3545594"/>
            <a:ext cx="139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Channels</a:t>
            </a:r>
          </a:p>
        </p:txBody>
      </p:sp>
    </p:spTree>
    <p:extLst>
      <p:ext uri="{BB962C8B-B14F-4D97-AF65-F5344CB8AC3E}">
        <p14:creationId xmlns:p14="http://schemas.microsoft.com/office/powerpoint/2010/main" val="275582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2" y="819150"/>
            <a:ext cx="5388760" cy="183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2" y="3010220"/>
            <a:ext cx="5680517" cy="33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912" y="441350"/>
            <a:ext cx="184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Narrow Spectrum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4301" y="441350"/>
            <a:ext cx="169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172" y="4037434"/>
            <a:ext cx="435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Ex: </a:t>
            </a:r>
            <a:r>
              <a:rPr lang="en-US" dirty="0" err="1"/>
              <a:t>Vancomycin</a:t>
            </a:r>
            <a:r>
              <a:rPr lang="en-US" dirty="0"/>
              <a:t>  is used for Gram positive bacteria, but not Gram negative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9888" y="4064097"/>
            <a:ext cx="414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Ex: Tetracycline is used for a range of Gram positive and Gram negative bacteria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01" y="2504652"/>
            <a:ext cx="2165955" cy="114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4" y="2082741"/>
            <a:ext cx="2281743" cy="1954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6" y="4806718"/>
            <a:ext cx="4665660" cy="205128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3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9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1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0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11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DNA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7493" y="3884416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7493" y="4861224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9612" y="5840023"/>
            <a:ext cx="87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275582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11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DNA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864" y="102053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Intercalating Agents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869" y="2466460"/>
            <a:ext cx="3028326" cy="968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661" y="3739773"/>
            <a:ext cx="113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Proflavine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687" y="3739773"/>
            <a:ext cx="2650493" cy="31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11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DNA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864" y="466539"/>
            <a:ext cx="337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Crosslinking and Alkylating Agents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51" y="2801723"/>
            <a:ext cx="7359160" cy="39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8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1002" y="651205"/>
            <a:ext cx="211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of Action : DNA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3" y="1457598"/>
            <a:ext cx="2210155" cy="197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6864" y="1020537"/>
            <a:ext cx="14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Cutters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116" y="2101228"/>
            <a:ext cx="5942684" cy="317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4786355"/>
            <a:ext cx="11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Bleomycin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834" y="498501"/>
            <a:ext cx="51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Ionophores</a:t>
            </a:r>
            <a:r>
              <a:rPr lang="en-US" dirty="0"/>
              <a:t> : allow ions across the plasma membrane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4" y="1365250"/>
            <a:ext cx="7391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2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231900"/>
            <a:ext cx="5588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0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2667" y="571500"/>
            <a:ext cx="271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of Sites of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704" y="969270"/>
            <a:ext cx="399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   Minimum Inhibitory Concentration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2921" y="3024790"/>
            <a:ext cx="441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MBC    Minimum </a:t>
            </a:r>
            <a:r>
              <a:rPr lang="en-US" dirty="0" err="1"/>
              <a:t>Bacteriocidal</a:t>
            </a:r>
            <a:r>
              <a:rPr lang="en-US" dirty="0"/>
              <a:t>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423" y="432822"/>
            <a:ext cx="240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Alcohols and Aldehydes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7228" y="1036116"/>
            <a:ext cx="279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Antibacterial (</a:t>
            </a:r>
            <a:r>
              <a:rPr lang="en-US" dirty="0" err="1"/>
              <a:t>bacteriocidal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450" y="197196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Potency determined 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8" y="2924520"/>
            <a:ext cx="58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8" y="4777824"/>
            <a:ext cx="112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196" y="617488"/>
            <a:ext cx="90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Ethanol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6" y="1303501"/>
            <a:ext cx="1832714" cy="11196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514" y="482957"/>
            <a:ext cx="130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Isopropanol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4" y="1188198"/>
            <a:ext cx="1710874" cy="12865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34" y="350943"/>
            <a:ext cx="229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Phenol  (Carbolic Acid)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1" y="952558"/>
            <a:ext cx="699526" cy="1278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44" y="350943"/>
            <a:ext cx="2135308" cy="303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3727" y="359214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Sir Joseph Lister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487" y="6066291"/>
            <a:ext cx="170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450" y="73530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P.C.     Phenol Coefficient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334" y="1905116"/>
            <a:ext cx="7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P.C.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6023" y="1720450"/>
            <a:ext cx="35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Disinfectant needed to kill organism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620" y="2139917"/>
            <a:ext cx="30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Phenol needed to kill organism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6023" y="180484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______________________________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DB42-D812-9343-9DF4-2B641F40C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310</Words>
  <Application>Microsoft Macintosh PowerPoint</Application>
  <PresentationFormat>On-screen Show (4:3)</PresentationFormat>
  <Paragraphs>134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Antibiotics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dc:creator>Greta Giles</dc:creator>
  <cp:lastModifiedBy>Greta Giles</cp:lastModifiedBy>
  <cp:revision>45</cp:revision>
  <dcterms:created xsi:type="dcterms:W3CDTF">2018-01-03T00:16:12Z</dcterms:created>
  <dcterms:modified xsi:type="dcterms:W3CDTF">2022-10-21T14:06:14Z</dcterms:modified>
</cp:coreProperties>
</file>